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5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474079-DA86-4998-B4B4-B230D523EF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45F9A-BC4E-46D9-BD28-C01210CFD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3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9E7A-A625-4B36-B8DC-EF3E98D5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939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94859C8-2D7A-4EAD-B1FA-0A0A346B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02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317C3E-F968-4976-A5F9-495051816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69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F1310-D84C-4F9B-9457-771E9B82C1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31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D8BFE-E45F-4B6B-A437-5BF13AD86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99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08C89-03DF-4B99-ABF1-2E8B84E04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57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DB641-58EF-4890-BF4B-AB12CB1114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10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AFD32-68C8-49ED-8F58-9A2A6D553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8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74370-7C4E-4BB5-B954-643F25805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5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26723-1D6A-4B9A-B2CB-5FDA1A7B5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17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EB92D-5AA3-4C36-A4BA-A802B7A39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35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en-US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AD62481-A1FC-4DF1-9CC5-5D64FF76F7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John Wycliffe and Jan Hus:</a:t>
            </a:r>
            <a:br>
              <a:rPr lang="en-US" altLang="en-US"/>
            </a:br>
            <a:r>
              <a:rPr lang="en-US" altLang="en-US"/>
              <a:t>Early Reformers</a:t>
            </a:r>
          </a:p>
        </p:txBody>
      </p:sp>
      <p:pic>
        <p:nvPicPr>
          <p:cNvPr id="3076" name="Picture 4" descr="WYCLIFNT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3550" y="2017713"/>
            <a:ext cx="4129088" cy="4114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Morningstar of the Reformation</a:t>
            </a:r>
          </a:p>
        </p:txBody>
      </p:sp>
      <p:pic>
        <p:nvPicPr>
          <p:cNvPr id="1028" name="Picture 4" descr="wycliffe6f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48088" y="2017713"/>
            <a:ext cx="2640012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Wycliffe’s Bible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Wycliffe began to see the Bible as the one and only sure authority on orthodoxy.</a:t>
            </a:r>
          </a:p>
        </p:txBody>
      </p:sp>
      <p:pic>
        <p:nvPicPr>
          <p:cNvPr id="6151" name="Picture 7" descr="wycbi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3550" y="2017713"/>
            <a:ext cx="3011488" cy="4114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Reformation Pattern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First attack wealth and corruption, then attack Church authority, and finally attack the sacramental system.</a:t>
            </a:r>
          </a:p>
        </p:txBody>
      </p:sp>
      <p:pic>
        <p:nvPicPr>
          <p:cNvPr id="7173" name="Picture 5" descr="brown_wycliff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2688" y="2613025"/>
            <a:ext cx="3810000" cy="2924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Jan Hus (1369-1415)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The date of his execution, July 6th, is a public holiday in the Czech Republic and his statue can be seen in Prague Old Town Square.</a:t>
            </a:r>
          </a:p>
        </p:txBody>
      </p:sp>
      <p:pic>
        <p:nvPicPr>
          <p:cNvPr id="8199" name="Picture 7" descr="Jan-Hus-Denkm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805113"/>
            <a:ext cx="3810000" cy="2540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Excommunicated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In 1412 Hus was excommunicated not for heresy, but for insubordination.</a:t>
            </a:r>
          </a:p>
        </p:txBody>
      </p:sp>
      <p:pic>
        <p:nvPicPr>
          <p:cNvPr id="9221" name="Picture 5" descr="h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0500" y="2017713"/>
            <a:ext cx="3252788" cy="4114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Prague University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With advanced religious experience now perceived as directly available to lay people as much as to clergy, the priest and bishop were no longer regarded as so necessary.</a:t>
            </a:r>
          </a:p>
        </p:txBody>
      </p:sp>
      <p:pic>
        <p:nvPicPr>
          <p:cNvPr id="10245" name="Picture 5" descr="prague_universi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643188"/>
            <a:ext cx="3810000" cy="28622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/>
              <a:t>Much of what the original reformers wanted is now standard. But those in charge could not reform themselves at that time.</a:t>
            </a:r>
          </a:p>
        </p:txBody>
      </p:sp>
      <p:pic>
        <p:nvPicPr>
          <p:cNvPr id="11269" name="Picture 5" descr="the-best-of-prague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2688" y="2646363"/>
            <a:ext cx="3810000" cy="2857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Humanism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The Humanists opened the door to individualism, which allowed people to think their own thoughts.</a:t>
            </a:r>
          </a:p>
        </p:txBody>
      </p:sp>
      <p:pic>
        <p:nvPicPr>
          <p:cNvPr id="12293" name="Picture 5" descr="Oxfor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808288"/>
            <a:ext cx="3810000" cy="2533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39</TotalTime>
  <Words>171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ＭＳ Ｐゴシック</vt:lpstr>
      <vt:lpstr>Wingdings</vt:lpstr>
      <vt:lpstr>Blends</vt:lpstr>
      <vt:lpstr>John Wycliffe and Jan Hus: Early Reformers</vt:lpstr>
      <vt:lpstr>The Morningstar of the Reformation</vt:lpstr>
      <vt:lpstr>Wycliffe’s Bible</vt:lpstr>
      <vt:lpstr>Reformation Pattern</vt:lpstr>
      <vt:lpstr>Jan Hus (1369-1415)</vt:lpstr>
      <vt:lpstr>Excommunicated</vt:lpstr>
      <vt:lpstr>Prague University</vt:lpstr>
      <vt:lpstr>Summary</vt:lpstr>
      <vt:lpstr>Humanism</vt:lpstr>
    </vt:vector>
  </TitlesOfParts>
  <Company>John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Wycliffe and Jan Hus: Early Reformers</dc:title>
  <dc:creator>John</dc:creator>
  <cp:lastModifiedBy>Braun Christine</cp:lastModifiedBy>
  <cp:revision>4</cp:revision>
  <dcterms:created xsi:type="dcterms:W3CDTF">2006-11-30T01:23:06Z</dcterms:created>
  <dcterms:modified xsi:type="dcterms:W3CDTF">2016-09-01T17:25:12Z</dcterms:modified>
</cp:coreProperties>
</file>