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99E3-B5D8-4F01-9F56-9E0D7774D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17AE36-FD59-47D9-952C-249986130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A16B0-A711-4876-86D6-270A645A4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1ACA-E26C-46B6-BE89-3E7D32203A48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D03A3-7737-4F3C-9A82-E8161CD8A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C4EFF-F33E-4157-8EB7-A343C1434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2C90-F273-4638-8153-5A3B4E37B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63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995C0-6A73-4143-BFF8-609A16517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2C1F43-3A0B-4AAA-8303-773FB8C54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D9CF6-1828-4495-AFC9-A059B7119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1ACA-E26C-46B6-BE89-3E7D32203A48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F8A05-87AC-4A7B-9026-048FE190C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8CB1B-4943-4B6F-B2ED-F51BF9B9C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2C90-F273-4638-8153-5A3B4E37B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6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EB532C-D4F2-4C53-9DBE-FA00669ED6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2D1BA-1258-4B76-8F5C-C1028962F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79418-9E39-4933-8125-CC47EABB6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1ACA-E26C-46B6-BE89-3E7D32203A48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830DE-B787-4244-9E87-8F1F9A5AD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B76E6-D211-49B9-BE7D-BA0E04DD6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2C90-F273-4638-8153-5A3B4E37B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3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88265-9D09-4FD9-B59A-3C4A655C6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DA0DD-335A-4A27-A215-7D3385FC5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D0146-4121-4AD9-86F6-5C9605A88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1ACA-E26C-46B6-BE89-3E7D32203A48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0E7FF-5A4B-4D38-86FC-7AE494F16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1E1EC-B08E-4A3C-91C9-1BC6EE6A3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2C90-F273-4638-8153-5A3B4E37B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3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2555D-9915-4E8C-8CFE-68811E844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9BE5E-AA8B-45DE-A7A0-FA61CC605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BAB3D-55D1-42FD-8F7A-FB92D8781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1ACA-E26C-46B6-BE89-3E7D32203A48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E6D93-F6E1-4124-886E-856D90FAC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910B1-82C0-4036-BEB1-A936FD840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2C90-F273-4638-8153-5A3B4E37B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58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CD55D-358C-4F8E-885E-55707AFEB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9E4EF-7A44-493B-8FC9-8B7DF689BE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D3C1AE-B4EF-41B1-BBB5-E7C60ED2F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93A9F0-C60D-4065-B250-AFC5487BB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1ACA-E26C-46B6-BE89-3E7D32203A48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95BF72-61C9-4D28-914E-8F943057B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0469B8-6B43-4111-9E9F-F1E89C8D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2C90-F273-4638-8153-5A3B4E37B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4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32613-95B1-4410-BFB8-345D55A1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BF32B-4227-4196-9A1D-1772665B8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F5B7DA-5708-43AA-9D27-4339F7241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854D2D-93CE-4679-8164-DE3AD9D66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35FF6C-9D2F-4D2F-A235-90FACB3882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9479B4-E9DF-4D37-8A97-71EBC479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1ACA-E26C-46B6-BE89-3E7D32203A48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D0D867-9DB0-44C2-9903-94FCF277A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C90143-12A2-4DC1-B7DD-28891E998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2C90-F273-4638-8153-5A3B4E37B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8B3A5-FAC3-4945-9469-7F628D78C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921903-039F-4AA2-935F-C68ACCF71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1ACA-E26C-46B6-BE89-3E7D32203A48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4F1748-F848-4110-82C8-1FF245D2C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BCCB3E-065B-4F83-91FF-2AD121718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2C90-F273-4638-8153-5A3B4E37B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4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94E670-6A62-4B5A-9C7F-86FD064AB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1ACA-E26C-46B6-BE89-3E7D32203A48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2E086D-3192-4A28-AE81-E38F134D3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BB5D1-81CE-4B34-BC34-CCF5FADDB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2C90-F273-4638-8153-5A3B4E37B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2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C0C02-9885-4F56-9B2A-F1C788134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2CAF6-B968-4B1F-915B-DCFFDAC59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1A525A-0F9E-4875-9E3F-83C37E0F7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19D57D-CB3F-4E59-8DCA-3CCDCD91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1ACA-E26C-46B6-BE89-3E7D32203A48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3E82B-FD04-4105-82EE-6BAD2D404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0EA19-05D9-4F3A-830B-B1DEF53CB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2C90-F273-4638-8153-5A3B4E37B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20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2A23F-4E59-4CC2-A0C5-D02723F7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FF0653-6AC3-4F0B-AABE-DBD1E091B4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82DB50-CD8E-43C9-A60D-B31A2D1FE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DC5A5-93E8-48C5-87E0-CC193C664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1ACA-E26C-46B6-BE89-3E7D32203A48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08E89-D306-44DD-A787-6D84585A5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6E597-85B0-4D43-A738-387110912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2C90-F273-4638-8153-5A3B4E37B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C89C86-9FF1-4DCD-8CF5-5115425BD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AAAF4-0243-4312-A92A-F829DC34A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630E3-4846-4756-8179-1E80CB6652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31ACA-E26C-46B6-BE89-3E7D32203A48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947FA-E62F-4547-AADB-6912DF04B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086FF-FC81-4867-89A5-FEF3960E7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82C90-F273-4638-8153-5A3B4E37B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48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09E471E0-079A-44D6-ACF7-83CCA5BCFF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84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18301EC2-6C62-4394-A122-E7823E672A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38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86ACAE65-24B5-4DF6-8723-17A437D073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04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6BE64DAA-29CC-4496-A593-8BE56495EF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12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5D688D4F-B9A8-4C69-A80A-17D3A143B6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69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E215EB12-EB5E-41CA-9967-56EDC3FC34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37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34D651AC-D6B9-4213-99B4-5572A84562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10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51F71BA6-FE55-44FD-9819-3D844A4097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59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354B036C-E4B0-4EA4-8F82-C3B86ABD4C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16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3C4CCCBF-32D3-4972-9F56-DB728267A6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98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770380D4-FEF5-4DAE-B71F-A37307A10B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9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3B83077A-D650-446A-AEC7-1F57C2C837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35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1403D8ED-98C2-4925-BCAE-ED4C928B5E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95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7B246D94-0CC7-432C-A5E4-A37D5038DA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27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557050B8-54CB-494F-91D3-7460AEDDCA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5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A4AF25F4-69F9-406A-81EB-4FE02A31EA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44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538596BE-2BED-42BA-8523-E4A053DCAF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44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E0BA1B13-51A9-470B-9B03-D1B4DA9FB2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50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92F17A33-871F-4076-B7AE-4CEF47E1AB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02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DBF25AD0-83CD-4DC2-909E-BB6BD4684A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89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B3E49BFE-9B2E-431A-B86D-9BD9898572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90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A5735C23-0667-47B2-8920-27AD16C2D0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51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B8B933FD-F36D-45D2-8696-582AF2F889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97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ECB22BF3-8A7B-46BE-A8B4-3E30AB63FF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0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09FC0DCE-5F75-4454-B525-8AA3C0209E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46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8D78B1CB-5341-4B65-B988-50DFD295EB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295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8FE1C5D2-35EF-4B77-AA91-9BA7616089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55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EDB7A2D6-86CA-4E6E-9A4E-2ADB233E87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296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0ABC3A4C-B064-4995-B248-0E0C158C17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951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44C373C7-D34A-4A53-BAE8-73F56D2071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833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A3FC5632-858C-4ECD-AE93-83B3F75420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813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21488DD3-7989-4034-8E9F-46FDC9C499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15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F76D89C1-58C1-4AB6-9BD3-0B92574BD9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41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7551D837-B49B-49CE-9C6F-B93A49BFBE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1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E07F21DD-491B-428F-8C05-9FC0DB22C3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89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6F22AA04-47D3-41A9-833C-173FDDEFA5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04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DFB032F8-254C-4D1C-9FEA-57E408DB3B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8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F1E96C58-8E55-4290-990B-ED454A7C91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02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Evidence (8 Month Writing Clinic)</dc:title>
  <dc:creator>Tom Richey</dc:creator>
  <cp:lastModifiedBy>Tom</cp:lastModifiedBy>
  <cp:revision>1</cp:revision>
  <dcterms:created xsi:type="dcterms:W3CDTF">2017-11-17T23:39:20Z</dcterms:created>
  <dcterms:modified xsi:type="dcterms:W3CDTF">2017-11-17T23:39:47Z</dcterms:modified>
</cp:coreProperties>
</file>