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4964-5863-424B-85CD-90A7DF992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F8AAE-6907-4944-8C0F-BE0D22127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39F12-3C54-4F60-B1AB-BF5E69CF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8E1-B816-48C0-A124-2C0E2BF14D2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BF8DF-52C9-4F87-8C8A-1E5EE840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49D63-CA0E-4385-A7BE-2D6DEE7C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738C-618B-43E6-B4AA-C2C8C6B1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4622-9EBA-4BB4-AC98-2BC88A30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A7145-41A3-426A-9627-4C2184B0D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156B-1506-44B6-A856-F61AA6E5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8E1-B816-48C0-A124-2C0E2BF14D2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32BCC-3260-46C9-ACAF-AF096E66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56086-8A27-4103-AA68-E2902BF3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738C-618B-43E6-B4AA-C2C8C6B1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5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B40BC-0A0C-411F-87A0-691C9156B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8D2B2-E421-4E68-89B2-90FFEEE33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8102B-F9C8-4DD7-B88C-B8FB122C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8E1-B816-48C0-A124-2C0E2BF14D2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9F158-5F00-45F7-888D-D8A837C8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E90D6-7AFF-4D9D-8994-80F35917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738C-618B-43E6-B4AA-C2C8C6B1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6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5EE2-89F6-4D51-A129-1303BF1C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23045-6487-46D2-A0C4-12321B4B1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AAAC2-BFEE-44F0-AAAE-B343B3CC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8E1-B816-48C0-A124-2C0E2BF14D2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C788E-4ADB-4F5F-9928-A41755DC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1F607-224D-4579-BFE1-BE000F3A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738C-618B-43E6-B4AA-C2C8C6B1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5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28EF-670F-48BA-8ECF-AEA132BA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79A02-0C24-4C14-8E85-AABEC52F2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DFEE4-6EF7-4F8E-B9D8-C2AED77E7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8E1-B816-48C0-A124-2C0E2BF14D2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7787B-AFCA-422C-9355-891F428C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2D875-FAD4-4DD5-B93C-7149081E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738C-618B-43E6-B4AA-C2C8C6B1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9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BC2C-5E0A-445E-AA6E-CB7F5338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2BA7-31CD-4F4C-BB5D-7D3090356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95D85-EAC1-4A6E-8B5D-AA944FB21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CA61A-E283-4888-9501-6A72F22F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8E1-B816-48C0-A124-2C0E2BF14D2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9B8C2-51D5-42C9-A2FC-E1B38063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43FFF-764C-458F-912C-F4363B61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738C-618B-43E6-B4AA-C2C8C6B1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BDFD-85E7-47CF-84F8-33406805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C2E92-3091-40A1-ADB0-764EDC0D7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106A9-2E7D-4435-A612-A15DAEE8D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D0F2A-0B52-4644-A019-87CA8F57F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F7F04-AF12-4D35-8668-4C15D71C2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45A62-E179-465E-BA6E-70826E99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8E1-B816-48C0-A124-2C0E2BF14D2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6DED9-1B62-4DDC-BCDD-D11C12905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11BC0-6CF4-4805-B4C3-0ACF9A5E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738C-618B-43E6-B4AA-C2C8C6B1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7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F134-333F-4823-827D-09FFF464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D7D4B-7715-4F93-937D-0364F8764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8E1-B816-48C0-A124-2C0E2BF14D2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875C1-1633-427D-BD1E-A19F4C2A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95EFF-BEC2-40EA-868E-DF65887C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738C-618B-43E6-B4AA-C2C8C6B1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CA145-DBEE-4980-A444-0A3AF322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8E1-B816-48C0-A124-2C0E2BF14D2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92344-C69D-41C6-9699-5BE95FE8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FE576-DD49-40C2-895F-2B9E63E8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738C-618B-43E6-B4AA-C2C8C6B1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0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99CD-32B9-420B-B661-9CFD3100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C694C-E577-4CDC-90DD-C23E1119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3291C-CA69-4AF1-ADAA-C317393BF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C7832-F6AF-48EA-BA84-291CA521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8E1-B816-48C0-A124-2C0E2BF14D2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26A1D-CFD6-4EAE-AA58-43B9B8BB5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7EF88-ED4F-4F53-AD49-AD9D38DB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738C-618B-43E6-B4AA-C2C8C6B1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2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D7BF-C632-4E00-A2A5-93DCDD61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E8E137-8565-4158-90DD-8BF77F0BF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DDB2F-6D71-4E1D-8371-77656B5E6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BEF06-472F-411A-B697-A5336610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8E1-B816-48C0-A124-2C0E2BF14D2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F38E1-2F7D-4BA5-B3AD-D775E4B2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54C2-1AAC-40C5-A0F6-2044F1D5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738C-618B-43E6-B4AA-C2C8C6B1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6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678629-337B-4C31-B9F1-671FF532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1126B-4A53-4BB6-8656-993FA50FB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A12BC-512F-4890-9EAA-72C5F773B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6E8E1-B816-48C0-A124-2C0E2BF14D2D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5D933-6225-4689-8448-AD8506484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8ED8C-611E-4E82-83A5-D90F33060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738C-618B-43E6-B4AA-C2C8C6B1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3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E862042-AA57-4AE2-8045-474B2343A2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9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EF638A4F-295A-4A3A-9B46-946C7481A1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1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6A26C66F-BACF-48E6-B93E-7A65EA1991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8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6CBAE93-9F53-47C6-A2D6-99F8476FE8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8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CECC38C-CC96-43D8-B9B2-754E47F80F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3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543D606-CB6A-447F-8709-FFDFBA653C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27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A84F99D-91ED-4B19-9932-36B8B70B65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2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3CE025F6-A5AE-49AF-BF1A-B4E2723938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0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1860F60A-B97F-4D5E-857D-429AC58E80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94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B81FEF4-1E93-4BE8-A3AD-A87975431B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96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05222A0D-B9B7-44C8-BF77-C4A7DBD54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9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50AE57B-1ABD-4050-A8FF-D19903A7E0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3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B355F844-3A5E-4929-825B-B9F31DC894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8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8BCDCFD-EBF4-4B4F-A79C-D92368BFE0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74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9BC7C48B-19CF-416B-B858-63C3292201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17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915C3789-4418-4D80-8E86-D6E29CDCAE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04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83434DAB-4FDC-4224-BFAF-D2A8008B06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22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6A3A2F5-AA5D-4BF9-A3DE-B59B243434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05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94F97055-9917-4BA5-9E80-87E14DDA3D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1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3D105348-F557-49F3-A7B7-E8751E081D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72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FE25E5A5-5980-4CD8-990E-DF3A076834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07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8D1BBD7A-8550-4E49-AF27-DD82F8CF2E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1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29113A4-6E97-49AF-ACAF-DA1B8D63FD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50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63736C78-D162-44D2-9192-6247F0FDB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06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5E7D9647-2E9E-43F6-AA43-B5ED420703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2C617D3-94F5-41EE-B0D6-00A95657C1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2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11495506-D545-4881-BBAE-715E752AFD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9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CCA1EE2-DA40-4A25-9E25-2FFE24888E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2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F00667F-A060-4471-AF86-25E02DDAB6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1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E00AF4C-9F27-46B7-9FCB-0223B3C981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6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9280A8B-EEDB-4D65-9335-74A8E84F96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24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Richey</dc:creator>
  <cp:lastModifiedBy>Braun Christine</cp:lastModifiedBy>
  <cp:revision>2</cp:revision>
  <dcterms:created xsi:type="dcterms:W3CDTF">2017-10-21T20:28:11Z</dcterms:created>
  <dcterms:modified xsi:type="dcterms:W3CDTF">2019-01-07T18:48:35Z</dcterms:modified>
</cp:coreProperties>
</file>