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77" r:id="rId12"/>
    <p:sldId id="278" r:id="rId13"/>
    <p:sldId id="279" r:id="rId14"/>
    <p:sldId id="28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7B45-9710-4887-9573-9A46A53C6A2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B10-AC4A-4344-8358-B2EB74483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3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7B45-9710-4887-9573-9A46A53C6A2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B10-AC4A-4344-8358-B2EB74483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2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7B45-9710-4887-9573-9A46A53C6A2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B10-AC4A-4344-8358-B2EB74483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4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7B45-9710-4887-9573-9A46A53C6A2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B10-AC4A-4344-8358-B2EB74483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7B45-9710-4887-9573-9A46A53C6A2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B10-AC4A-4344-8358-B2EB74483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5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7B45-9710-4887-9573-9A46A53C6A2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B10-AC4A-4344-8358-B2EB74483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7B45-9710-4887-9573-9A46A53C6A2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B10-AC4A-4344-8358-B2EB74483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2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7B45-9710-4887-9573-9A46A53C6A2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B10-AC4A-4344-8358-B2EB74483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2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7B45-9710-4887-9573-9A46A53C6A2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B10-AC4A-4344-8358-B2EB74483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6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7B45-9710-4887-9573-9A46A53C6A2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B10-AC4A-4344-8358-B2EB74483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1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7B45-9710-4887-9573-9A46A53C6A2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B10-AC4A-4344-8358-B2EB74483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2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7B45-9710-4887-9573-9A46A53C6A2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40B10-AC4A-4344-8358-B2EB74483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42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541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146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826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90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008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686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30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6062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10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03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33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69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174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488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of Oconee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 Statements - 8 Month Writing Clinic</dc:title>
  <dc:creator>Tom Richey</dc:creator>
  <cp:lastModifiedBy>Duane</cp:lastModifiedBy>
  <cp:revision>2</cp:revision>
  <dcterms:created xsi:type="dcterms:W3CDTF">2017-09-25T18:44:52Z</dcterms:created>
  <dcterms:modified xsi:type="dcterms:W3CDTF">2017-11-12T20:14:38Z</dcterms:modified>
</cp:coreProperties>
</file>