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63" r:id="rId2"/>
    <p:sldId id="318" r:id="rId3"/>
    <p:sldId id="328" r:id="rId4"/>
    <p:sldId id="343" r:id="rId5"/>
    <p:sldId id="346" r:id="rId6"/>
    <p:sldId id="347" r:id="rId7"/>
    <p:sldId id="345" r:id="rId8"/>
    <p:sldId id="34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37" d="100"/>
          <a:sy n="37" d="100"/>
        </p:scale>
        <p:origin x="5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400228" y="4587155"/>
            <a:ext cx="7713178" cy="19347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Thirty Years War 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98173" y="1262983"/>
            <a:ext cx="7871448" cy="5367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destructive war until World War I, the Thirty Years’ War started out as a religious battle between Protestants and Catholics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war started in 1618 when the holy Roman Emperor </a:t>
            </a:r>
            <a:r>
              <a:rPr lang="en-US" b="1" dirty="0"/>
              <a:t>Ferdinand II </a:t>
            </a:r>
            <a:r>
              <a:rPr lang="en-US" u="sng" dirty="0"/>
              <a:t>tried to imposed religious uniformity</a:t>
            </a:r>
            <a:r>
              <a:rPr lang="en-US" dirty="0"/>
              <a:t> within the Holy </a:t>
            </a:r>
            <a:r>
              <a:rPr lang="en-US"/>
              <a:t>Roman Empire (HRE)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direct </a:t>
            </a:r>
            <a:r>
              <a:rPr lang="en-US" u="sng" dirty="0"/>
              <a:t>violation of the Peace of Augsburg</a:t>
            </a:r>
            <a:r>
              <a:rPr lang="en-US" dirty="0"/>
              <a:t>, the Protestant princes united against the emperor, while also receiving aid from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united power of </a:t>
            </a:r>
            <a:r>
              <a:rPr lang="en-US" u="sng" dirty="0"/>
              <a:t>Spain, Austria, Italy</a:t>
            </a:r>
            <a:r>
              <a:rPr lang="en-US" dirty="0"/>
              <a:t> (all Hapsburg), and </a:t>
            </a:r>
            <a:r>
              <a:rPr lang="en-US" u="sng" dirty="0"/>
              <a:t>Poland</a:t>
            </a:r>
            <a:r>
              <a:rPr lang="en-US" dirty="0"/>
              <a:t> pushed the princes to the brink of defeat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only thing that saved the Protestants from swift defeat was the entry of a </a:t>
            </a:r>
            <a:r>
              <a:rPr lang="en-US" u="sng" dirty="0"/>
              <a:t>surprisingly strong and centralized Sweden that prolonged the conflict</a:t>
            </a:r>
            <a:r>
              <a:rPr lang="en-US" dirty="0"/>
              <a:t> to expand their territorial holdings in Northern Europe at the expense of the HRE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King of Sweden, </a:t>
            </a:r>
            <a:r>
              <a:rPr lang="en-US" b="1" dirty="0" err="1"/>
              <a:t>Gustavus</a:t>
            </a:r>
            <a:r>
              <a:rPr lang="en-US" b="1" dirty="0"/>
              <a:t> </a:t>
            </a:r>
            <a:r>
              <a:rPr lang="en-US" b="1" dirty="0" err="1"/>
              <a:t>Adolphus</a:t>
            </a:r>
            <a:r>
              <a:rPr lang="en-US" dirty="0"/>
              <a:t>, was a brilliant military mind and </a:t>
            </a:r>
            <a:r>
              <a:rPr lang="en-US" u="sng" dirty="0"/>
              <a:t>used the combined force and support of different types of military units</a:t>
            </a:r>
            <a:r>
              <a:rPr lang="en-US" dirty="0"/>
              <a:t>– a practice and tactic that caught Catholic forces off guard (later replicated by all)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50349" y="271298"/>
            <a:ext cx="736709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Thirty Years’ War (1618-1648)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8427EB-E371-9A47-9FD9-C3465C3E0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2" y="1723952"/>
            <a:ext cx="3215429" cy="4254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800" y="1237724"/>
            <a:ext cx="8131593" cy="512771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 war </a:t>
            </a:r>
            <a:r>
              <a:rPr lang="en-US" u="sng" dirty="0"/>
              <a:t>started as an internal HRE dispute</a:t>
            </a:r>
            <a:r>
              <a:rPr lang="en-US" dirty="0"/>
              <a:t> between Catholics and Protestants in 1618, the war </a:t>
            </a:r>
            <a:r>
              <a:rPr lang="en-US" u="sng" dirty="0"/>
              <a:t>ended with almost all European nations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Aid for the Protestants grew, as the </a:t>
            </a:r>
            <a:r>
              <a:rPr lang="en-US" u="sng" dirty="0"/>
              <a:t>Dutch, English, and Russians </a:t>
            </a:r>
            <a:r>
              <a:rPr lang="en-US" dirty="0"/>
              <a:t>joined and/or sent aid, as well as the </a:t>
            </a:r>
            <a:r>
              <a:rPr lang="en-US" u="sng" dirty="0"/>
              <a:t>Hungarians for Catholics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after the death of </a:t>
            </a:r>
            <a:r>
              <a:rPr lang="en-US" dirty="0" err="1"/>
              <a:t>Gustavus</a:t>
            </a:r>
            <a:r>
              <a:rPr lang="en-US" dirty="0"/>
              <a:t> </a:t>
            </a:r>
            <a:r>
              <a:rPr lang="en-US" dirty="0" err="1"/>
              <a:t>Adolphus</a:t>
            </a:r>
            <a:r>
              <a:rPr lang="en-US" dirty="0"/>
              <a:t>, a stalemate ensured until the Protestants received some very unexpected help in this religious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Instead of aiding the Catholic side and religious cause,</a:t>
            </a:r>
            <a:r>
              <a:rPr lang="en-US" u="sng" dirty="0"/>
              <a:t>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(Catholic) actually joined the conflict on the side of the Protestants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Their </a:t>
            </a:r>
            <a:r>
              <a:rPr lang="en-US" u="sng" dirty="0"/>
              <a:t>goal was not religious</a:t>
            </a:r>
            <a:r>
              <a:rPr lang="en-US" dirty="0"/>
              <a:t>, but rather focused on </a:t>
            </a:r>
            <a:r>
              <a:rPr lang="en-US" u="sng" dirty="0"/>
              <a:t>gaining political power and strength by helping to defeat Hapsburg Spain and the HRE</a:t>
            </a:r>
            <a:r>
              <a:rPr lang="en-US" dirty="0"/>
              <a:t>—its main competitors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became an emergent theme of the Early Modern Era as </a:t>
            </a:r>
            <a:r>
              <a:rPr lang="en-US" u="sng" dirty="0"/>
              <a:t>powerful states began to exploit religious conflicts for political gain</a:t>
            </a:r>
            <a:r>
              <a:rPr lang="en-US" dirty="0"/>
              <a:t>, as seen in the cases of </a:t>
            </a:r>
            <a:r>
              <a:rPr lang="en-US" u="sng" dirty="0"/>
              <a:t>both Sweden and France entering the conflict to gain political power and territory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848270" y="276367"/>
            <a:ext cx="390436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Religious War?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D0B6BC-CC2C-A643-BC02-5F510AD5A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82" y="1925227"/>
            <a:ext cx="2579929" cy="3643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upload.wikimedia.org/wikipedia/commons/4/40/Batalla_de_rocroi_por_Augusto_Ferrer-Dalmau.jpg">
            <a:extLst>
              <a:ext uri="{FF2B5EF4-FFF2-40B4-BE49-F238E27FC236}">
                <a16:creationId xmlns:a16="http://schemas.microsoft.com/office/drawing/2014/main" id="{DCB14DC7-9BDC-A54B-87A7-30A1C5FC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875" y="-1"/>
            <a:ext cx="12759904" cy="78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2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ilitary-art.com/mall/images/dhm1096.jpg">
            <a:extLst>
              <a:ext uri="{FF2B5EF4-FFF2-40B4-BE49-F238E27FC236}">
                <a16:creationId xmlns:a16="http://schemas.microsoft.com/office/drawing/2014/main" id="{7C3D004B-B52F-6A4F-92BE-41732D32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7" y="808742"/>
            <a:ext cx="8618389" cy="5343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6F77F27-012B-B342-AA56-8D0145F4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08"/>
            <a:ext cx="12316062" cy="54267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974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652747" y="2029838"/>
            <a:ext cx="10769863" cy="416060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 war see-sawed for thirty years, the entrance of the </a:t>
            </a:r>
          </a:p>
          <a:p>
            <a:r>
              <a:rPr lang="en-US" dirty="0"/>
              <a:t>     centralized states of Sweden &amp; France on the Protestant side </a:t>
            </a:r>
          </a:p>
          <a:p>
            <a:r>
              <a:rPr lang="en-US" dirty="0"/>
              <a:t>     were too much for the Catholics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1648, </a:t>
            </a:r>
            <a:r>
              <a:rPr lang="en-US" u="sng" dirty="0"/>
              <a:t>ambassadors from all participating nations were sent</a:t>
            </a:r>
          </a:p>
          <a:p>
            <a:r>
              <a:rPr lang="en-US" dirty="0"/>
              <a:t>     </a:t>
            </a:r>
            <a:r>
              <a:rPr lang="en-US" u="sng" dirty="0"/>
              <a:t>to Westphalia</a:t>
            </a:r>
            <a:r>
              <a:rPr lang="en-US" dirty="0"/>
              <a:t>, Germany to negotiate the surrender of the </a:t>
            </a:r>
          </a:p>
          <a:p>
            <a:r>
              <a:rPr lang="en-US" dirty="0"/>
              <a:t>     Catholic side as Spain had gone bankrupt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Sweden and France gained the most, taking land from the Catholic portions of the Holy Roman Empire &amp;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Netherlands were also granted independence from Spain in 1648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</a:t>
            </a:r>
            <a:r>
              <a:rPr lang="en-US" u="sng" dirty="0"/>
              <a:t>German princes of the Holy Roman Empire could now choose ANY religion</a:t>
            </a:r>
            <a:r>
              <a:rPr lang="en-US" dirty="0"/>
              <a:t> and </a:t>
            </a:r>
            <a:r>
              <a:rPr lang="en-US" u="sng" dirty="0"/>
              <a:t>were free of control of the Holy Roman Emperor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8" y="1032242"/>
            <a:ext cx="658760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Peace of Westphalia (1648)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586282-1B2F-F842-A435-E8DFE4E4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00" y="1702526"/>
            <a:ext cx="3587443" cy="2407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266292" y="1343815"/>
            <a:ext cx="10589982" cy="515444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most significant impact was this was the last religious war in Europe </a:t>
            </a:r>
          </a:p>
          <a:p>
            <a:r>
              <a:rPr lang="en-US" dirty="0"/>
              <a:t>       as conflicts now focused on a new concept:  the </a:t>
            </a:r>
            <a:r>
              <a:rPr lang="en-US" b="1" dirty="0"/>
              <a:t>balance of power</a:t>
            </a:r>
          </a:p>
          <a:p>
            <a:endParaRPr lang="en-US" dirty="0"/>
          </a:p>
          <a:p>
            <a:r>
              <a:rPr lang="en-US" dirty="0"/>
              <a:t>       From 1648 onward, nations joined conflicts in order to prevent one state </a:t>
            </a:r>
          </a:p>
          <a:p>
            <a:r>
              <a:rPr lang="en-US" dirty="0"/>
              <a:t>       from becoming too strong/dominant in Europe, as Spain had been during </a:t>
            </a:r>
          </a:p>
          <a:p>
            <a:r>
              <a:rPr lang="en-US" dirty="0"/>
              <a:t>       the Early Modern Era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2.    Peace talks now involved members from ALL parties of the conflict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The conflict showed once-and-for-all that large, centralized states (Fr/</a:t>
            </a:r>
            <a:r>
              <a:rPr lang="en-US" dirty="0" err="1"/>
              <a:t>Swed</a:t>
            </a:r>
            <a:r>
              <a:rPr lang="en-US" dirty="0"/>
              <a:t>) with national taxes and armies </a:t>
            </a:r>
          </a:p>
          <a:p>
            <a:r>
              <a:rPr lang="en-US" dirty="0"/>
              <a:t>       were far superior to non-centralized states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/>
              <a:t>Spain and the Holy Roman Empire would no longer be relevant powers in Europe, and what power they had </a:t>
            </a:r>
          </a:p>
          <a:p>
            <a:r>
              <a:rPr lang="en-US" dirty="0"/>
              <a:t>       left would be focused primarily at the Ottoman threat in Eastern and Southern Europe, such as during the </a:t>
            </a:r>
          </a:p>
          <a:p>
            <a:r>
              <a:rPr lang="en-US" b="1" dirty="0"/>
              <a:t>       Siege of Vienna </a:t>
            </a:r>
            <a:r>
              <a:rPr lang="en-US" dirty="0"/>
              <a:t>in 1683 and </a:t>
            </a:r>
            <a:r>
              <a:rPr lang="en-US" b="1" dirty="0"/>
              <a:t>continuous fighting in Hungary and the Balkans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5.   Over 1/3 of all German people in the HRE died in the wake of the destructive conflict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914471" y="660028"/>
            <a:ext cx="477379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Impacts of the War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74D41-26EE-894F-8A2E-B758AF6D7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52" y="945488"/>
            <a:ext cx="3967397" cy="2975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98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30587</TotalTime>
  <Words>687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190</cp:revision>
  <dcterms:created xsi:type="dcterms:W3CDTF">2017-08-07T18:53:06Z</dcterms:created>
  <dcterms:modified xsi:type="dcterms:W3CDTF">2019-09-17T17:37:56Z</dcterms:modified>
</cp:coreProperties>
</file>