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5"/>
  </p:notesMasterIdLst>
  <p:handoutMasterIdLst>
    <p:handoutMasterId r:id="rId6"/>
  </p:handoutMasterIdLst>
  <p:sldIdLst>
    <p:sldId id="394" r:id="rId2"/>
    <p:sldId id="395" r:id="rId3"/>
    <p:sldId id="396" r:id="rId4"/>
  </p:sldIdLst>
  <p:sldSz cx="9144000" cy="6858000" type="screen4x3"/>
  <p:notesSz cx="6858000" cy="9144000"/>
  <p:embeddedFontLst>
    <p:embeddedFont>
      <p:font typeface="Comic Sans MS" panose="030F0702030302020204" pitchFamily="66" charset="0"/>
      <p:regular r:id="rId7"/>
      <p:bold r:id="rId8"/>
    </p:embeddedFont>
    <p:embeddedFont>
      <p:font typeface="Monarchbats" panose="020B0604020202020204"/>
      <p:regular r:id="rId9"/>
    </p:embeddedFont>
  </p:embeddedFontLst>
  <p:defaultTextStyle>
    <a:defPPr>
      <a:defRPr lang="en-US"/>
    </a:defPPr>
    <a:lvl1pPr algn="ctr" rtl="0" eaLnBrk="0" fontAlgn="base" hangingPunct="0">
      <a:spcBef>
        <a:spcPct val="0"/>
      </a:spcBef>
      <a:spcAft>
        <a:spcPct val="0"/>
      </a:spcAft>
      <a:defRPr sz="3400" b="1" kern="1200">
        <a:solidFill>
          <a:schemeClr val="tx1"/>
        </a:solidFill>
        <a:latin typeface="Comic Sans MS" panose="030F0702030302020204" pitchFamily="66" charset="0"/>
        <a:ea typeface="+mn-ea"/>
        <a:cs typeface="+mn-cs"/>
      </a:defRPr>
    </a:lvl1pPr>
    <a:lvl2pPr marL="457200" algn="ctr" rtl="0" eaLnBrk="0" fontAlgn="base" hangingPunct="0">
      <a:spcBef>
        <a:spcPct val="0"/>
      </a:spcBef>
      <a:spcAft>
        <a:spcPct val="0"/>
      </a:spcAft>
      <a:defRPr sz="3400" b="1" kern="1200">
        <a:solidFill>
          <a:schemeClr val="tx1"/>
        </a:solidFill>
        <a:latin typeface="Comic Sans MS" panose="030F0702030302020204" pitchFamily="66" charset="0"/>
        <a:ea typeface="+mn-ea"/>
        <a:cs typeface="+mn-cs"/>
      </a:defRPr>
    </a:lvl2pPr>
    <a:lvl3pPr marL="914400" algn="ctr" rtl="0" eaLnBrk="0" fontAlgn="base" hangingPunct="0">
      <a:spcBef>
        <a:spcPct val="0"/>
      </a:spcBef>
      <a:spcAft>
        <a:spcPct val="0"/>
      </a:spcAft>
      <a:defRPr sz="3400" b="1" kern="1200">
        <a:solidFill>
          <a:schemeClr val="tx1"/>
        </a:solidFill>
        <a:latin typeface="Comic Sans MS" panose="030F0702030302020204" pitchFamily="66" charset="0"/>
        <a:ea typeface="+mn-ea"/>
        <a:cs typeface="+mn-cs"/>
      </a:defRPr>
    </a:lvl3pPr>
    <a:lvl4pPr marL="1371600" algn="ctr" rtl="0" eaLnBrk="0" fontAlgn="base" hangingPunct="0">
      <a:spcBef>
        <a:spcPct val="0"/>
      </a:spcBef>
      <a:spcAft>
        <a:spcPct val="0"/>
      </a:spcAft>
      <a:defRPr sz="3400" b="1" kern="1200">
        <a:solidFill>
          <a:schemeClr val="tx1"/>
        </a:solidFill>
        <a:latin typeface="Comic Sans MS" panose="030F0702030302020204" pitchFamily="66" charset="0"/>
        <a:ea typeface="+mn-ea"/>
        <a:cs typeface="+mn-cs"/>
      </a:defRPr>
    </a:lvl4pPr>
    <a:lvl5pPr marL="1828800" algn="ctr" rtl="0" eaLnBrk="0" fontAlgn="base" hangingPunct="0">
      <a:spcBef>
        <a:spcPct val="0"/>
      </a:spcBef>
      <a:spcAft>
        <a:spcPct val="0"/>
      </a:spcAft>
      <a:defRPr sz="3400" b="1" kern="1200">
        <a:solidFill>
          <a:schemeClr val="tx1"/>
        </a:solidFill>
        <a:latin typeface="Comic Sans MS" panose="030F0702030302020204" pitchFamily="66" charset="0"/>
        <a:ea typeface="+mn-ea"/>
        <a:cs typeface="+mn-cs"/>
      </a:defRPr>
    </a:lvl5pPr>
    <a:lvl6pPr marL="2286000" algn="l" defTabSz="914400" rtl="0" eaLnBrk="1" latinLnBrk="0" hangingPunct="1">
      <a:defRPr sz="3400" b="1" kern="1200">
        <a:solidFill>
          <a:schemeClr val="tx1"/>
        </a:solidFill>
        <a:latin typeface="Comic Sans MS" panose="030F0702030302020204" pitchFamily="66" charset="0"/>
        <a:ea typeface="+mn-ea"/>
        <a:cs typeface="+mn-cs"/>
      </a:defRPr>
    </a:lvl6pPr>
    <a:lvl7pPr marL="2743200" algn="l" defTabSz="914400" rtl="0" eaLnBrk="1" latinLnBrk="0" hangingPunct="1">
      <a:defRPr sz="3400" b="1" kern="1200">
        <a:solidFill>
          <a:schemeClr val="tx1"/>
        </a:solidFill>
        <a:latin typeface="Comic Sans MS" panose="030F0702030302020204" pitchFamily="66" charset="0"/>
        <a:ea typeface="+mn-ea"/>
        <a:cs typeface="+mn-cs"/>
      </a:defRPr>
    </a:lvl7pPr>
    <a:lvl8pPr marL="3200400" algn="l" defTabSz="914400" rtl="0" eaLnBrk="1" latinLnBrk="0" hangingPunct="1">
      <a:defRPr sz="3400" b="1" kern="1200">
        <a:solidFill>
          <a:schemeClr val="tx1"/>
        </a:solidFill>
        <a:latin typeface="Comic Sans MS" panose="030F0702030302020204" pitchFamily="66" charset="0"/>
        <a:ea typeface="+mn-ea"/>
        <a:cs typeface="+mn-cs"/>
      </a:defRPr>
    </a:lvl8pPr>
    <a:lvl9pPr marL="3657600" algn="l" defTabSz="914400" rtl="0" eaLnBrk="1" latinLnBrk="0" hangingPunct="1">
      <a:defRPr sz="3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0000"/>
    <a:srgbClr val="EC0000"/>
    <a:srgbClr val="EAEAEA"/>
    <a:srgbClr val="FFCC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3" autoAdjust="0"/>
    <p:restoredTop sz="94660"/>
  </p:normalViewPr>
  <p:slideViewPr>
    <p:cSldViewPr>
      <p:cViewPr varScale="1">
        <p:scale>
          <a:sx n="74" d="100"/>
          <a:sy n="74" d="100"/>
        </p:scale>
        <p:origin x="558"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81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a:latin typeface="Arial" panose="020B0604020202020204" pitchFamily="34" charset="0"/>
              </a:defRPr>
            </a:lvl1pPr>
          </a:lstStyle>
          <a:p>
            <a:endParaRPr lang="en-US" altLang="en-US"/>
          </a:p>
        </p:txBody>
      </p:sp>
      <p:sp>
        <p:nvSpPr>
          <p:cNvPr id="6737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panose="020B0604020202020204" pitchFamily="34" charset="0"/>
              </a:defRPr>
            </a:lvl1pPr>
          </a:lstStyle>
          <a:p>
            <a:endParaRPr lang="en-US" altLang="en-US"/>
          </a:p>
        </p:txBody>
      </p:sp>
      <p:sp>
        <p:nvSpPr>
          <p:cNvPr id="6737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a:latin typeface="Arial" panose="020B0604020202020204" pitchFamily="34" charset="0"/>
              </a:defRPr>
            </a:lvl1pPr>
          </a:lstStyle>
          <a:p>
            <a:endParaRPr lang="en-US" altLang="en-US"/>
          </a:p>
        </p:txBody>
      </p:sp>
      <p:sp>
        <p:nvSpPr>
          <p:cNvPr id="6737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fld id="{897D262F-A4F8-41E9-A0AE-EFE568C7B967}" type="slidenum">
              <a:rPr lang="en-US" altLang="en-US"/>
              <a:pPr/>
              <a:t>‹#›</a:t>
            </a:fld>
            <a:endParaRPr lang="en-US" altLang="en-US"/>
          </a:p>
        </p:txBody>
      </p:sp>
    </p:spTree>
    <p:extLst>
      <p:ext uri="{BB962C8B-B14F-4D97-AF65-F5344CB8AC3E}">
        <p14:creationId xmlns:p14="http://schemas.microsoft.com/office/powerpoint/2010/main" val="2598185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a:latin typeface="Arial" panose="020B0604020202020204" pitchFamily="34" charset="0"/>
              </a:defRPr>
            </a:lvl1pPr>
          </a:lstStyle>
          <a:p>
            <a:endParaRPr lang="en-US" altLang="en-US"/>
          </a:p>
        </p:txBody>
      </p:sp>
      <p:sp>
        <p:nvSpPr>
          <p:cNvPr id="189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panose="020B0604020202020204" pitchFamily="34" charset="0"/>
              </a:defRPr>
            </a:lvl1pPr>
          </a:lstStyle>
          <a:p>
            <a:endParaRPr lang="en-US" altLang="en-US"/>
          </a:p>
        </p:txBody>
      </p:sp>
      <p:sp>
        <p:nvSpPr>
          <p:cNvPr id="189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9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9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a:latin typeface="Arial" panose="020B0604020202020204" pitchFamily="34" charset="0"/>
              </a:defRPr>
            </a:lvl1pPr>
          </a:lstStyle>
          <a:p>
            <a:endParaRPr lang="en-US" altLang="en-US"/>
          </a:p>
        </p:txBody>
      </p:sp>
      <p:sp>
        <p:nvSpPr>
          <p:cNvPr id="189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fld id="{449455EA-952E-4D5C-9403-CD54685B9C92}" type="slidenum">
              <a:rPr lang="en-US" altLang="en-US"/>
              <a:pPr/>
              <a:t>‹#›</a:t>
            </a:fld>
            <a:endParaRPr lang="en-US" altLang="en-US"/>
          </a:p>
        </p:txBody>
      </p:sp>
    </p:spTree>
    <p:extLst>
      <p:ext uri="{BB962C8B-B14F-4D97-AF65-F5344CB8AC3E}">
        <p14:creationId xmlns:p14="http://schemas.microsoft.com/office/powerpoint/2010/main" val="12455490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F5BB4-CC92-4F50-A4A9-4B9C52E235F7}" type="slidenum">
              <a:rPr lang="en-US" altLang="en-US"/>
              <a:pPr/>
              <a:t>1</a:t>
            </a:fld>
            <a:endParaRPr lang="en-US" alt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422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5223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063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8598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302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549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26456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013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43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0813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588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5288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2595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33" name="Picture 13" descr="RedWhiteBlue&amp;RibbonLeftWhiteRight"/>
          <p:cNvPicPr>
            <a:picLocks noChangeAspect="1" noChangeArrowheads="1"/>
          </p:cNvPicPr>
          <p:nvPr userDrawn="1"/>
        </p:nvPicPr>
        <p:blipFill>
          <a:blip r:embed="rId14">
            <a:extLst>
              <a:ext uri="{28A0092B-C50C-407E-A947-70E740481C1C}">
                <a14:useLocalDpi xmlns:a14="http://schemas.microsoft.com/office/drawing/2010/main" val="0"/>
              </a:ext>
            </a:extLst>
          </a:blip>
          <a:srcRect r="94176"/>
          <a:stretch>
            <a:fillRect/>
          </a:stretch>
        </p:blipFill>
        <p:spPr bwMode="auto">
          <a:xfrm>
            <a:off x="0" y="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4" name="Picture 24" descr="RedWhiteBlue&amp;RibbonLeftWhiteRight"/>
          <p:cNvPicPr>
            <a:picLocks noChangeAspect="1" noChangeArrowheads="1"/>
          </p:cNvPicPr>
          <p:nvPr userDrawn="1"/>
        </p:nvPicPr>
        <p:blipFill>
          <a:blip r:embed="rId14">
            <a:extLst>
              <a:ext uri="{28A0092B-C50C-407E-A947-70E740481C1C}">
                <a14:useLocalDpi xmlns:a14="http://schemas.microsoft.com/office/drawing/2010/main" val="0"/>
              </a:ext>
            </a:extLst>
          </a:blip>
          <a:srcRect r="94176"/>
          <a:stretch>
            <a:fillRect/>
          </a:stretch>
        </p:blipFill>
        <p:spPr bwMode="auto">
          <a:xfrm>
            <a:off x="0" y="16764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5" name="Picture 25" descr="RedWhiteBlue&amp;RibbonLeftWhiteRight"/>
          <p:cNvPicPr>
            <a:picLocks noChangeAspect="1" noChangeArrowheads="1"/>
          </p:cNvPicPr>
          <p:nvPr userDrawn="1"/>
        </p:nvPicPr>
        <p:blipFill>
          <a:blip r:embed="rId14">
            <a:extLst>
              <a:ext uri="{28A0092B-C50C-407E-A947-70E740481C1C}">
                <a14:useLocalDpi xmlns:a14="http://schemas.microsoft.com/office/drawing/2010/main" val="0"/>
              </a:ext>
            </a:extLst>
          </a:blip>
          <a:srcRect r="94176"/>
          <a:stretch>
            <a:fillRect/>
          </a:stretch>
        </p:blipFill>
        <p:spPr bwMode="auto">
          <a:xfrm>
            <a:off x="0" y="33528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6" name="Picture 26" descr="RedWhiteBlue&amp;RibbonLeftWhiteRight"/>
          <p:cNvPicPr>
            <a:picLocks noChangeAspect="1" noChangeArrowheads="1"/>
          </p:cNvPicPr>
          <p:nvPr userDrawn="1"/>
        </p:nvPicPr>
        <p:blipFill>
          <a:blip r:embed="rId14">
            <a:extLst>
              <a:ext uri="{28A0092B-C50C-407E-A947-70E740481C1C}">
                <a14:useLocalDpi xmlns:a14="http://schemas.microsoft.com/office/drawing/2010/main" val="0"/>
              </a:ext>
            </a:extLst>
          </a:blip>
          <a:srcRect r="94176"/>
          <a:stretch>
            <a:fillRect/>
          </a:stretch>
        </p:blipFill>
        <p:spPr bwMode="auto">
          <a:xfrm>
            <a:off x="0" y="41910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7" name="Picture 27" descr="RedWhiteBlue&amp;RibbonLeftWhiteRight"/>
          <p:cNvPicPr>
            <a:picLocks noChangeAspect="1" noChangeArrowheads="1"/>
          </p:cNvPicPr>
          <p:nvPr userDrawn="1"/>
        </p:nvPicPr>
        <p:blipFill>
          <a:blip r:embed="rId14">
            <a:extLst>
              <a:ext uri="{28A0092B-C50C-407E-A947-70E740481C1C}">
                <a14:useLocalDpi xmlns:a14="http://schemas.microsoft.com/office/drawing/2010/main" val="0"/>
              </a:ext>
            </a:extLst>
          </a:blip>
          <a:srcRect r="94176"/>
          <a:stretch>
            <a:fillRect/>
          </a:stretch>
        </p:blipFill>
        <p:spPr bwMode="auto">
          <a:xfrm>
            <a:off x="0" y="516255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8" name="Picture 28" descr="RedWhiteBlue&amp;RibbonLeftWhiteRight"/>
          <p:cNvPicPr>
            <a:picLocks noChangeAspect="1" noChangeArrowheads="1"/>
          </p:cNvPicPr>
          <p:nvPr userDrawn="1"/>
        </p:nvPicPr>
        <p:blipFill>
          <a:blip r:embed="rId15">
            <a:extLst>
              <a:ext uri="{28A0092B-C50C-407E-A947-70E740481C1C}">
                <a14:useLocalDpi xmlns:a14="http://schemas.microsoft.com/office/drawing/2010/main" val="0"/>
              </a:ext>
            </a:extLst>
          </a:blip>
          <a:srcRect l="94176"/>
          <a:stretch>
            <a:fillRect/>
          </a:stretch>
        </p:blipFill>
        <p:spPr bwMode="auto">
          <a:xfrm>
            <a:off x="8534400" y="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49" name="Picture 29" descr="RedWhiteBlue&amp;RibbonLeftWhiteRight"/>
          <p:cNvPicPr>
            <a:picLocks noChangeAspect="1" noChangeArrowheads="1"/>
          </p:cNvPicPr>
          <p:nvPr userDrawn="1"/>
        </p:nvPicPr>
        <p:blipFill>
          <a:blip r:embed="rId15">
            <a:extLst>
              <a:ext uri="{28A0092B-C50C-407E-A947-70E740481C1C}">
                <a14:useLocalDpi xmlns:a14="http://schemas.microsoft.com/office/drawing/2010/main" val="0"/>
              </a:ext>
            </a:extLst>
          </a:blip>
          <a:srcRect l="94176"/>
          <a:stretch>
            <a:fillRect/>
          </a:stretch>
        </p:blipFill>
        <p:spPr bwMode="auto">
          <a:xfrm>
            <a:off x="8534400" y="16764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50" name="Picture 30" descr="RedWhiteBlue&amp;RibbonLeftWhiteRight"/>
          <p:cNvPicPr>
            <a:picLocks noChangeAspect="1" noChangeArrowheads="1"/>
          </p:cNvPicPr>
          <p:nvPr userDrawn="1"/>
        </p:nvPicPr>
        <p:blipFill>
          <a:blip r:embed="rId15">
            <a:extLst>
              <a:ext uri="{28A0092B-C50C-407E-A947-70E740481C1C}">
                <a14:useLocalDpi xmlns:a14="http://schemas.microsoft.com/office/drawing/2010/main" val="0"/>
              </a:ext>
            </a:extLst>
          </a:blip>
          <a:srcRect l="94176"/>
          <a:stretch>
            <a:fillRect/>
          </a:stretch>
        </p:blipFill>
        <p:spPr bwMode="auto">
          <a:xfrm>
            <a:off x="8534400" y="33528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51" name="Picture 31" descr="RedWhiteBlue&amp;RibbonLeftWhiteRight"/>
          <p:cNvPicPr>
            <a:picLocks noChangeAspect="1" noChangeArrowheads="1"/>
          </p:cNvPicPr>
          <p:nvPr userDrawn="1"/>
        </p:nvPicPr>
        <p:blipFill>
          <a:blip r:embed="rId15">
            <a:extLst>
              <a:ext uri="{28A0092B-C50C-407E-A947-70E740481C1C}">
                <a14:useLocalDpi xmlns:a14="http://schemas.microsoft.com/office/drawing/2010/main" val="0"/>
              </a:ext>
            </a:extLst>
          </a:blip>
          <a:srcRect l="94176"/>
          <a:stretch>
            <a:fillRect/>
          </a:stretch>
        </p:blipFill>
        <p:spPr bwMode="auto">
          <a:xfrm>
            <a:off x="8534400" y="419100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52" name="Picture 32" descr="RedWhiteBlue&amp;RibbonLeftWhiteRight"/>
          <p:cNvPicPr>
            <a:picLocks noChangeAspect="1" noChangeArrowheads="1"/>
          </p:cNvPicPr>
          <p:nvPr userDrawn="1"/>
        </p:nvPicPr>
        <p:blipFill>
          <a:blip r:embed="rId15">
            <a:extLst>
              <a:ext uri="{28A0092B-C50C-407E-A947-70E740481C1C}">
                <a14:useLocalDpi xmlns:a14="http://schemas.microsoft.com/office/drawing/2010/main" val="0"/>
              </a:ext>
            </a:extLst>
          </a:blip>
          <a:srcRect l="94176"/>
          <a:stretch>
            <a:fillRect/>
          </a:stretch>
        </p:blipFill>
        <p:spPr bwMode="auto">
          <a:xfrm>
            <a:off x="8534400" y="5162550"/>
            <a:ext cx="6858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53" name="Picture 33" descr="franceo"/>
          <p:cNvPicPr>
            <a:picLocks noChangeAspect="1" noChangeArrowheads="1"/>
          </p:cNvPicPr>
          <p:nvPr userDrawn="1"/>
        </p:nvPicPr>
        <p:blipFill>
          <a:blip r:embed="rId16">
            <a:lum bright="76000" contrast="-70000"/>
            <a:extLst>
              <a:ext uri="{28A0092B-C50C-407E-A947-70E740481C1C}">
                <a14:useLocalDpi xmlns:a14="http://schemas.microsoft.com/office/drawing/2010/main" val="0"/>
              </a:ext>
            </a:extLst>
          </a:blip>
          <a:srcRect/>
          <a:stretch>
            <a:fillRect/>
          </a:stretch>
        </p:blipFill>
        <p:spPr bwMode="auto">
          <a:xfrm>
            <a:off x="1524000" y="1941513"/>
            <a:ext cx="6248400" cy="36210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143000" y="228600"/>
            <a:ext cx="701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20424"/>
                  </a:outerShdw>
                </a:effectLst>
              </a14:hiddenEffects>
            </a:ext>
          </a:extLst>
        </p:spPr>
        <p:txBody>
          <a:bodyPr>
            <a:spAutoFit/>
          </a:bodyPr>
          <a:lstStyle/>
          <a:p>
            <a:r>
              <a:rPr lang="en-US" altLang="en-US" sz="4400">
                <a:solidFill>
                  <a:schemeClr val="accent2"/>
                </a:solidFill>
                <a:effectLst>
                  <a:outerShdw blurRad="38100" dist="38100" dir="2700000" algn="tl">
                    <a:srgbClr val="C0C0C0"/>
                  </a:outerShdw>
                </a:effectLst>
                <a:latin typeface="Times New Roman" panose="02020603050405020304" pitchFamily="18" charset="0"/>
              </a:rPr>
              <a:t>The Necklace Scandal</a:t>
            </a:r>
          </a:p>
        </p:txBody>
      </p:sp>
      <p:pic>
        <p:nvPicPr>
          <p:cNvPr id="524291" name="Picture 3" descr="Collier"/>
          <p:cNvPicPr>
            <a:picLocks noChangeAspect="1" noChangeArrowheads="1"/>
          </p:cNvPicPr>
          <p:nvPr/>
        </p:nvPicPr>
        <p:blipFill>
          <a:blip r:embed="rId3">
            <a:lum contrast="6000"/>
            <a:extLst>
              <a:ext uri="{28A0092B-C50C-407E-A947-70E740481C1C}">
                <a14:useLocalDpi xmlns:a14="http://schemas.microsoft.com/office/drawing/2010/main" val="0"/>
              </a:ext>
            </a:extLst>
          </a:blip>
          <a:srcRect l="5527" t="1405" r="3282" b="7205"/>
          <a:stretch>
            <a:fillRect/>
          </a:stretch>
        </p:blipFill>
        <p:spPr bwMode="auto">
          <a:xfrm>
            <a:off x="1219200" y="1219200"/>
            <a:ext cx="3733800" cy="3676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24292" name="Text Box 4"/>
          <p:cNvSpPr txBox="1">
            <a:spLocks noChangeArrowheads="1"/>
          </p:cNvSpPr>
          <p:nvPr/>
        </p:nvSpPr>
        <p:spPr bwMode="auto">
          <a:xfrm>
            <a:off x="1524000" y="5257800"/>
            <a:ext cx="6705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20424"/>
                  </a:outerShdw>
                </a:effectLst>
              </a14:hiddenEffects>
            </a:ext>
          </a:extLst>
        </p:spPr>
        <p:txBody>
          <a:bodyPr>
            <a:spAutoFit/>
          </a:bodyPr>
          <a:lstStyle>
            <a:lvl1pPr marL="457200" indent="-457200" algn="l">
              <a:defRPr sz="2400">
                <a:solidFill>
                  <a:schemeClr val="tx1"/>
                </a:solidFill>
                <a:latin typeface="Arial" panose="020B0604020202020204" pitchFamily="34" charset="0"/>
              </a:defRPr>
            </a:lvl1pPr>
            <a:lvl2pPr marL="571500" algn="l">
              <a:defRPr sz="2400">
                <a:solidFill>
                  <a:schemeClr val="tx1"/>
                </a:solidFill>
                <a:latin typeface="Arial" panose="020B0604020202020204" pitchFamily="34" charset="0"/>
              </a:defRPr>
            </a:lvl2pPr>
            <a:lvl3pPr algn="l">
              <a:defRPr sz="2400">
                <a:solidFill>
                  <a:schemeClr val="tx1"/>
                </a:solidFill>
                <a:latin typeface="Arial" panose="020B0604020202020204" pitchFamily="34" charset="0"/>
              </a:defRPr>
            </a:lvl3pPr>
            <a:lvl4pPr algn="l">
              <a:defRPr sz="2400">
                <a:solidFill>
                  <a:schemeClr val="tx1"/>
                </a:solidFill>
                <a:latin typeface="Arial" panose="020B0604020202020204" pitchFamily="34" charset="0"/>
              </a:defRPr>
            </a:lvl4pPr>
            <a:lvl5pPr algn="l">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a:spcBef>
                <a:spcPct val="50000"/>
              </a:spcBef>
              <a:buClr>
                <a:srgbClr val="EC0000"/>
              </a:buClr>
              <a:buFont typeface="Monarchbats" pitchFamily="34" charset="0"/>
              <a:buChar char="Y"/>
            </a:pPr>
            <a:r>
              <a:rPr lang="en-US" altLang="en-US" b="0">
                <a:effectLst>
                  <a:outerShdw blurRad="38100" dist="38100" dir="2700000" algn="tl">
                    <a:srgbClr val="C0C0C0"/>
                  </a:outerShdw>
                </a:effectLst>
                <a:latin typeface="Times New Roman" panose="02020603050405020304" pitchFamily="18" charset="0"/>
              </a:rPr>
              <a:t>Cardinal Louis René Édouard de Rohan</a:t>
            </a:r>
          </a:p>
          <a:p>
            <a:pPr>
              <a:spcBef>
                <a:spcPct val="50000"/>
              </a:spcBef>
              <a:buClr>
                <a:srgbClr val="EC0000"/>
              </a:buClr>
              <a:buFont typeface="Monarchbats" pitchFamily="34" charset="0"/>
              <a:buChar char="Y"/>
            </a:pPr>
            <a:r>
              <a:rPr lang="en-US" altLang="en-US" b="0">
                <a:effectLst>
                  <a:outerShdw blurRad="38100" dist="38100" dir="2700000" algn="tl">
                    <a:srgbClr val="C0C0C0"/>
                  </a:outerShdw>
                </a:effectLst>
                <a:latin typeface="Times New Roman" panose="02020603050405020304" pitchFamily="18" charset="0"/>
              </a:rPr>
              <a:t>The Countess de LaMotte</a:t>
            </a:r>
          </a:p>
        </p:txBody>
      </p:sp>
      <p:sp>
        <p:nvSpPr>
          <p:cNvPr id="524293" name="Rectangle 5"/>
          <p:cNvSpPr>
            <a:spLocks noChangeArrowheads="1"/>
          </p:cNvSpPr>
          <p:nvPr/>
        </p:nvSpPr>
        <p:spPr bwMode="auto">
          <a:xfrm>
            <a:off x="5540375" y="2632075"/>
            <a:ext cx="249872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20424"/>
                  </a:outerShdw>
                </a:effectLst>
              </a14:hiddenEffects>
            </a:ext>
          </a:extLst>
        </p:spPr>
        <p:txBody>
          <a:bodyPr wrap="none">
            <a:spAutoFit/>
          </a:bodyPr>
          <a:lstStyle/>
          <a:p>
            <a:r>
              <a:rPr lang="en-US" altLang="en-US" sz="2200" b="0">
                <a:effectLst>
                  <a:outerShdw blurRad="38100" dist="38100" dir="2700000" algn="tl">
                    <a:srgbClr val="C0C0C0"/>
                  </a:outerShdw>
                </a:effectLst>
                <a:latin typeface="Times New Roman" panose="02020603050405020304" pitchFamily="18" charset="0"/>
              </a:rPr>
              <a:t>1,600,000 </a:t>
            </a:r>
            <a:r>
              <a:rPr lang="en-US" altLang="en-US" sz="2200" b="0" i="1">
                <a:effectLst>
                  <a:outerShdw blurRad="38100" dist="38100" dir="2700000" algn="tl">
                    <a:srgbClr val="C0C0C0"/>
                  </a:outerShdw>
                </a:effectLst>
                <a:latin typeface="Times New Roman" panose="02020603050405020304" pitchFamily="18" charset="0"/>
              </a:rPr>
              <a:t>livres</a:t>
            </a:r>
            <a:r>
              <a:rPr lang="en-US" altLang="en-US" sz="2200" b="0">
                <a:effectLst>
                  <a:outerShdw blurRad="38100" dist="38100" dir="2700000" algn="tl">
                    <a:srgbClr val="C0C0C0"/>
                  </a:outerShdw>
                </a:effectLst>
                <a:latin typeface="Times New Roman" panose="02020603050405020304" pitchFamily="18" charset="0"/>
              </a:rPr>
              <a:t/>
            </a:r>
            <a:br>
              <a:rPr lang="en-US" altLang="en-US" sz="2200" b="0">
                <a:effectLst>
                  <a:outerShdw blurRad="38100" dist="38100" dir="2700000" algn="tl">
                    <a:srgbClr val="C0C0C0"/>
                  </a:outerShdw>
                </a:effectLst>
                <a:latin typeface="Times New Roman" panose="02020603050405020304" pitchFamily="18" charset="0"/>
              </a:rPr>
            </a:br>
            <a:r>
              <a:rPr lang="en-US" altLang="en-US" sz="2200" b="0">
                <a:effectLst>
                  <a:outerShdw blurRad="38100" dist="38100" dir="2700000" algn="tl">
                    <a:srgbClr val="C0C0C0"/>
                  </a:outerShdw>
                </a:effectLst>
                <a:latin typeface="Times New Roman" panose="02020603050405020304" pitchFamily="18" charset="0"/>
              </a:rPr>
              <a:t/>
            </a:r>
            <a:br>
              <a:rPr lang="en-US" altLang="en-US" sz="2200" b="0">
                <a:effectLst>
                  <a:outerShdw blurRad="38100" dist="38100" dir="2700000" algn="tl">
                    <a:srgbClr val="C0C0C0"/>
                  </a:outerShdw>
                </a:effectLst>
                <a:latin typeface="Times New Roman" panose="02020603050405020304" pitchFamily="18" charset="0"/>
              </a:rPr>
            </a:br>
            <a:r>
              <a:rPr lang="en-US" altLang="en-US" sz="2200" b="0">
                <a:effectLst>
                  <a:outerShdw blurRad="38100" dist="38100" dir="2700000" algn="tl">
                    <a:srgbClr val="C0C0C0"/>
                  </a:outerShdw>
                </a:effectLst>
                <a:latin typeface="Times New Roman" panose="02020603050405020304" pitchFamily="18" charset="0"/>
              </a:rPr>
              <a:t>[$100 million today]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3041" y="365125"/>
            <a:ext cx="4377918" cy="6309360"/>
          </a:xfrm>
        </p:spPr>
      </p:pic>
    </p:spTree>
    <p:extLst>
      <p:ext uri="{BB962C8B-B14F-4D97-AF65-F5344CB8AC3E}">
        <p14:creationId xmlns:p14="http://schemas.microsoft.com/office/powerpoint/2010/main" val="63373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9391" y="365125"/>
            <a:ext cx="5945218" cy="4206240"/>
          </a:xfrm>
        </p:spPr>
      </p:pic>
      <p:sp>
        <p:nvSpPr>
          <p:cNvPr id="5" name="Rectangle 4"/>
          <p:cNvSpPr/>
          <p:nvPr/>
        </p:nvSpPr>
        <p:spPr>
          <a:xfrm>
            <a:off x="2286000" y="4826675"/>
            <a:ext cx="4572000" cy="2031325"/>
          </a:xfrm>
          <a:prstGeom prst="rect">
            <a:avLst/>
          </a:prstGeom>
        </p:spPr>
        <p:txBody>
          <a:bodyPr>
            <a:spAutoFit/>
          </a:bodyPr>
          <a:lstStyle/>
          <a:p>
            <a:r>
              <a:rPr lang="en-US" sz="1800" dirty="0"/>
              <a:t>A necklace that Marie Antoinette did own is auctioned at Christie's London on Dec. 12, 2007, as part of the Magnificent Jewelry Sale. The bauble, which is comprised of pearls, diamonds and rubies, was valued between £350,000-400,000. </a:t>
            </a:r>
          </a:p>
        </p:txBody>
      </p:sp>
    </p:spTree>
    <p:extLst>
      <p:ext uri="{BB962C8B-B14F-4D97-AF65-F5344CB8AC3E}">
        <p14:creationId xmlns:p14="http://schemas.microsoft.com/office/powerpoint/2010/main" val="3952331988"/>
      </p:ext>
    </p:extLst>
  </p:cSld>
  <p:clrMapOvr>
    <a:masterClrMapping/>
  </p:clrMapOvr>
</p:sld>
</file>

<file path=ppt/theme/theme1.xml><?xml version="1.0" encoding="utf-8"?>
<a:theme xmlns:a="http://schemas.openxmlformats.org/drawingml/2006/main" name="RWB-campaign_ribbons">
  <a:themeElements>
    <a:clrScheme name="RWB-campaign_ribb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WB-campaign_ribb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C2042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3400" b="1"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C2042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3400" b="1"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RWB-campaign_ribb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WB-campaign_ribb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WB-campaign_ribb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WB-campaign_ribb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WB-campaign_ribb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WB-campaign_ribb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WB-campaign_ribbon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WB-campaign_ribb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WB-campaign_ribb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WB-campaign_ribb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WB-campaign_ribb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WB-campaign_ribb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RWB-campaign_ribbons</Template>
  <TotalTime>2339</TotalTime>
  <Words>62</Words>
  <Application>Microsoft Office PowerPoint</Application>
  <PresentationFormat>On-screen Show (4:3)</PresentationFormat>
  <Paragraphs>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Times New Roman</vt:lpstr>
      <vt:lpstr>Arial</vt:lpstr>
      <vt:lpstr>Comic Sans MS</vt:lpstr>
      <vt:lpstr>Monarchbats</vt:lpstr>
      <vt:lpstr>RWB-campaign_ribbons</vt:lpstr>
      <vt:lpstr>PowerPoint Presentation</vt:lpstr>
      <vt:lpstr>PowerPoint Presentation</vt:lpstr>
      <vt:lpstr>PowerPoint Presentation</vt:lpstr>
    </vt:vector>
  </TitlesOfParts>
  <Company>Horace Greeley HS      Chappaqua, 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Revolution --"Liberal" Phase</dc:title>
  <dc:creator>Susan M. Pojer</dc:creator>
  <cp:lastModifiedBy>Braun Christine</cp:lastModifiedBy>
  <cp:revision>285</cp:revision>
  <cp:lastPrinted>1601-01-01T00:00:00Z</cp:lastPrinted>
  <dcterms:created xsi:type="dcterms:W3CDTF">2003-12-14T19:16:03Z</dcterms:created>
  <dcterms:modified xsi:type="dcterms:W3CDTF">2017-01-06T13:29:57Z</dcterms:modified>
</cp:coreProperties>
</file>