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63" r:id="rId2"/>
    <p:sldId id="318" r:id="rId3"/>
    <p:sldId id="321" r:id="rId4"/>
    <p:sldId id="328" r:id="rId5"/>
    <p:sldId id="343" r:id="rId6"/>
    <p:sldId id="344" r:id="rId7"/>
    <p:sldId id="3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361534" y="4263831"/>
            <a:ext cx="8246961" cy="24460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Catholic Counter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Reformation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668832" y="2135369"/>
            <a:ext cx="7337116" cy="382224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Reformation in the 16</a:t>
            </a:r>
            <a:r>
              <a:rPr lang="en-US" sz="2000" baseline="30000" dirty="0"/>
              <a:t>th</a:t>
            </a:r>
            <a:r>
              <a:rPr lang="en-US" sz="2000" dirty="0"/>
              <a:t> century absolutely </a:t>
            </a:r>
            <a:r>
              <a:rPr lang="en-US" sz="2000" u="sng" dirty="0"/>
              <a:t>devastated the political and financial power of the Church</a:t>
            </a:r>
            <a:r>
              <a:rPr lang="en-US" sz="2000" dirty="0"/>
              <a:t>, as well as its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princes and kings joined the Reformation movement to </a:t>
            </a:r>
            <a:r>
              <a:rPr lang="en-US" sz="2000" u="sng" dirty="0"/>
              <a:t>take Church land, and avoid Church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By number, </a:t>
            </a:r>
            <a:r>
              <a:rPr lang="en-US" sz="2000" u="sng" dirty="0"/>
              <a:t>almost half of all Catholics in Europe turned to some form of Protestantism</a:t>
            </a:r>
            <a:r>
              <a:rPr lang="en-US" sz="2000" dirty="0"/>
              <a:t>, mostly in German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 a result, the Catholic Church leadership decided to </a:t>
            </a:r>
            <a:r>
              <a:rPr lang="en-US" sz="2000" u="sng" dirty="0"/>
              <a:t>consider the view of the Protestants</a:t>
            </a:r>
            <a:r>
              <a:rPr lang="en-US" sz="2000" dirty="0"/>
              <a:t>, and contemplate reforms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35314" y="1172095"/>
            <a:ext cx="657261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Impact of the Reformation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7D42AA-6333-4A4D-B81E-9BD9F67ED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02" y="1903750"/>
            <a:ext cx="3452874" cy="42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0C0A">
            <a:alpha val="4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435F06BE-CD95-2D4B-B8BD-723B1E3AC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" b="1909"/>
          <a:stretch/>
        </p:blipFill>
        <p:spPr>
          <a:xfrm>
            <a:off x="3064661" y="0"/>
            <a:ext cx="590053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520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43426" y="2145705"/>
            <a:ext cx="7064381" cy="342645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</a:t>
            </a:r>
            <a:r>
              <a:rPr lang="en-US" b="1" dirty="0"/>
              <a:t>The Council of Trent </a:t>
            </a:r>
            <a:r>
              <a:rPr lang="en-US" dirty="0"/>
              <a:t>(1545-1563) Catholic leaders discussed all of the issues brought fourth by the Protestants and talked about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during the meeting, they essentially decided to </a:t>
            </a:r>
            <a:r>
              <a:rPr lang="en-US" u="sng" dirty="0"/>
              <a:t>deny all Protestant claims and maintained their exact same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Rather than deciding to make some adjustments, Catholics </a:t>
            </a:r>
            <a:r>
              <a:rPr lang="en-US" u="sng" dirty="0"/>
              <a:t>doubled-down on their opposition to Protestants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Council accomplished nothing more than </a:t>
            </a:r>
            <a:r>
              <a:rPr lang="en-US" u="sng" dirty="0"/>
              <a:t>reaffirming their practices</a:t>
            </a:r>
            <a:r>
              <a:rPr lang="en-US" dirty="0"/>
              <a:t>, and </a:t>
            </a:r>
            <a:r>
              <a:rPr lang="en-US" u="sng" dirty="0"/>
              <a:t>forever destroying a united, Christian Europe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24864" y="1172095"/>
            <a:ext cx="534342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Counter Reformation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F4CA96-1510-EB4A-92DF-FD17C6F9D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01" y="2145705"/>
            <a:ext cx="4227500" cy="3411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41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2121407"/>
            <a:ext cx="8151210" cy="383082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Rather than changing their beliefs, the Catholics instead sought to </a:t>
            </a:r>
            <a:r>
              <a:rPr lang="en-US" sz="2000" u="sng" dirty="0"/>
              <a:t>reinvigorate the people that remained faithful to Catholicism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Like humanists and Christian humanists, they encouraged priests, monks, and bishops to </a:t>
            </a:r>
            <a:r>
              <a:rPr lang="en-US" sz="2000" u="sng" dirty="0"/>
              <a:t>look to older Christian writings for 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Catholics hoped to spark a renewed sense of belonging to the Church, and encouraged a </a:t>
            </a:r>
            <a:r>
              <a:rPr lang="en-US" sz="2000" u="sng" dirty="0"/>
              <a:t>close, personal relationship with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were clear to establish, however, </a:t>
            </a:r>
            <a:r>
              <a:rPr lang="en-US" sz="2000" u="sng" dirty="0"/>
              <a:t>scripture was NOT the form of authority</a:t>
            </a:r>
            <a:r>
              <a:rPr lang="en-US" sz="2000" dirty="0"/>
              <a:t>—rules, regulations, and changes were still the Church’s to make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961440" y="1187147"/>
            <a:ext cx="5852148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Different Reforms</a:t>
            </a:r>
          </a:p>
        </p:txBody>
      </p:sp>
      <p:pic>
        <p:nvPicPr>
          <p:cNvPr id="8" name="Picture 2" descr="http://f.tqn.com/y/historymedren/1/L/k/F/2/greg1zurbaran.jpg">
            <a:extLst>
              <a:ext uri="{FF2B5EF4-FFF2-40B4-BE49-F238E27FC236}">
                <a16:creationId xmlns:a16="http://schemas.microsoft.com/office/drawing/2014/main" id="{5C0BF97B-8B5C-084C-95B2-BCE4C8D80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09" y="1343667"/>
            <a:ext cx="3303030" cy="52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69552" y="1985554"/>
            <a:ext cx="8391567" cy="41023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catholic Church highly promoted any writings that spoke highly of Catholicism, a relationship with God, or their traditions and rituals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figures that embodied this were the works of </a:t>
            </a:r>
            <a:r>
              <a:rPr lang="en-US" b="1" dirty="0"/>
              <a:t>St. Teresa of Avila, </a:t>
            </a:r>
          </a:p>
          <a:p>
            <a:r>
              <a:rPr lang="en-US" b="1" dirty="0"/>
              <a:t>      </a:t>
            </a:r>
            <a:r>
              <a:rPr lang="en-US" dirty="0"/>
              <a:t>as well as </a:t>
            </a:r>
            <a:r>
              <a:rPr lang="en-US" b="1" dirty="0"/>
              <a:t>Ignatius Loyola’s </a:t>
            </a:r>
            <a:r>
              <a:rPr lang="en-US" dirty="0"/>
              <a:t>book entitled the </a:t>
            </a:r>
            <a:r>
              <a:rPr lang="en-US" b="1" i="1" dirty="0"/>
              <a:t>Spiritual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Teresa of Avila was a nun who wrote about </a:t>
            </a:r>
            <a:r>
              <a:rPr lang="en-US" u="sng" dirty="0"/>
              <a:t>dedicating your body and soul to the Catholic faith</a:t>
            </a:r>
            <a:r>
              <a:rPr lang="en-US" dirty="0"/>
              <a:t>, and promoted strong, </a:t>
            </a:r>
            <a:r>
              <a:rPr lang="en-US" u="sng" dirty="0"/>
              <a:t>close connection with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i="1" dirty="0"/>
              <a:t>Spiritual Exercises</a:t>
            </a:r>
            <a:r>
              <a:rPr lang="en-US" dirty="0"/>
              <a:t>, Ignatius Loyola laid out a </a:t>
            </a:r>
            <a:r>
              <a:rPr lang="en-US" u="sng" dirty="0"/>
              <a:t>step-by-step plan </a:t>
            </a:r>
            <a:r>
              <a:rPr lang="en-US" dirty="0"/>
              <a:t>about how to be closer to God by </a:t>
            </a:r>
            <a:r>
              <a:rPr lang="en-US" u="sng" dirty="0"/>
              <a:t>maintaining Catholic traditions and rituals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Lastly, the Catholic Church founded the </a:t>
            </a:r>
            <a:r>
              <a:rPr lang="en-US" b="1" dirty="0"/>
              <a:t>Society of Jesus (Jesuits) </a:t>
            </a:r>
            <a:r>
              <a:rPr lang="en-US" dirty="0"/>
              <a:t>dedicated to </a:t>
            </a:r>
            <a:r>
              <a:rPr lang="en-US" u="sng" dirty="0"/>
              <a:t>education, reconverting Protestants, and converting new members in the New World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295849" y="994441"/>
            <a:ext cx="2513280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ooper Black" panose="0208090404030B020404" pitchFamily="18" charset="0"/>
              </a:rPr>
              <a:t>Revival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EA709E-3C95-CF44-A6FC-7905155EA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43" y="2720336"/>
            <a:ext cx="2446662" cy="2489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4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828801"/>
            <a:ext cx="9915424" cy="44071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Lastly, the Counter Reformation cemented a divide with </a:t>
            </a:r>
          </a:p>
          <a:p>
            <a:r>
              <a:rPr lang="en-US" dirty="0"/>
              <a:t>     Protestants with no hopes of making changes or reuniting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Catholic leaders were encouraged (and most did) to make </a:t>
            </a:r>
          </a:p>
          <a:p>
            <a:r>
              <a:rPr lang="en-US" dirty="0"/>
              <a:t>     </a:t>
            </a:r>
            <a:r>
              <a:rPr lang="en-US" u="sng" dirty="0"/>
              <a:t>laws explicitly forbidding and punishing Protestantism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Catholic Church created the </a:t>
            </a:r>
            <a:r>
              <a:rPr lang="en-US" b="1" dirty="0"/>
              <a:t>Index of Prohibited Books</a:t>
            </a:r>
            <a:r>
              <a:rPr lang="en-US" dirty="0"/>
              <a:t>, </a:t>
            </a:r>
            <a:r>
              <a:rPr lang="en-US" u="sng" dirty="0"/>
              <a:t>banning </a:t>
            </a:r>
          </a:p>
          <a:p>
            <a:r>
              <a:rPr lang="en-US" dirty="0"/>
              <a:t>     </a:t>
            </a:r>
            <a:r>
              <a:rPr lang="en-US" u="sng" dirty="0"/>
              <a:t>anything deemed heretical</a:t>
            </a:r>
            <a:r>
              <a:rPr lang="en-US" dirty="0"/>
              <a:t> (Protestant or scientific in most cases)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the Catholic Church promoted and expanded the </a:t>
            </a:r>
            <a:r>
              <a:rPr lang="en-US" b="1" dirty="0"/>
              <a:t>Inquisition, </a:t>
            </a:r>
            <a:r>
              <a:rPr lang="en-US" u="sng" dirty="0"/>
              <a:t>which traveled around Europe seeking out ‘heretics</a:t>
            </a:r>
            <a:r>
              <a:rPr lang="en-US" dirty="0"/>
              <a:t>’ (Jews, scientists, and Protestants)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Inquisition used torture and brutal methods of killing, murdering thousands of Europeans in Spain, Italy, France, the HRE, and the Netherlands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640772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Opposition to Protestants</a:t>
            </a:r>
          </a:p>
        </p:txBody>
      </p:sp>
      <p:pic>
        <p:nvPicPr>
          <p:cNvPr id="6" name="Picture 2" descr="http://g8internet.com/wp-content/uploads/2011/05/inquisition.jpg">
            <a:extLst>
              <a:ext uri="{FF2B5EF4-FFF2-40B4-BE49-F238E27FC236}">
                <a16:creationId xmlns:a16="http://schemas.microsoft.com/office/drawing/2014/main" id="{61CC77E5-0BDB-B54A-93E6-06990B42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91" y="994861"/>
            <a:ext cx="4093936" cy="28657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30549</TotalTime>
  <Words>542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182</cp:revision>
  <dcterms:created xsi:type="dcterms:W3CDTF">2017-08-07T18:53:06Z</dcterms:created>
  <dcterms:modified xsi:type="dcterms:W3CDTF">2019-09-03T12:37:45Z</dcterms:modified>
</cp:coreProperties>
</file>