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D786C-23F2-44A3-B84C-FBF209744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DD5F84-6078-40CC-AB08-8907A14E8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9CAF2-53D0-4EAA-ACC4-65BDDF15E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53F2-5268-4C37-A9DA-E160E554DD2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4407C-B4DF-42B5-A98F-E1BB16E11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A8B8B-BE0B-4629-B09C-508E1A35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E95BF-87C8-4FBD-9154-5BCA7157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8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3B6A9-69E0-4732-949C-D9055FBE4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7B686-7DD8-4830-B08B-83277AFE1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865A7-63ED-43BE-A3F8-DAEDA66D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53F2-5268-4C37-A9DA-E160E554DD2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2C3BF-4C1E-4AF4-8198-95B5D1A32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C98EC-6722-4CCA-B119-0A17B5D0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E95BF-87C8-4FBD-9154-5BCA7157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7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9B5D20-3460-4B54-9447-C440A9ABA5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5B207E-6C0F-4CD1-80AB-AE9A3C7F4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E0883-7A3D-4CEB-A8A4-5BD859C8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53F2-5268-4C37-A9DA-E160E554DD2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CB6F8-00FA-46DA-90E0-986E0DCC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3F38C-42BB-4345-A928-55288FBD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E95BF-87C8-4FBD-9154-5BCA7157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8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55BF7-C8F4-49A8-80CF-AEAB29E76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1F0A2-1488-479C-B53B-1380C8DEA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B56EA-8A82-4A07-BF72-46BBF90D4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53F2-5268-4C37-A9DA-E160E554DD2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72920-3845-4216-9416-34868A23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1067D-46B6-4922-87F6-072CB5C74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E95BF-87C8-4FBD-9154-5BCA7157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65BF8-57E6-4BE0-9F22-DE457F4F1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4277E-F615-48A7-BE67-10BC10ED8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65A83-0772-4ADE-960C-2DF23A6B5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53F2-5268-4C37-A9DA-E160E554DD2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AC71F-FDCF-4D93-9B6C-AECAB6A1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341B8-FDD3-49A2-8EB6-77FF0FC1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E95BF-87C8-4FBD-9154-5BCA7157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4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4A0E9-8204-4A83-9060-00EE1E95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D3685-2EAF-4E36-B65C-B646FC0136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4AD6E-3618-4B5F-A1C7-990A0F8CE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115A7-2785-468F-98A3-034207B80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53F2-5268-4C37-A9DA-E160E554DD2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13FE4-17C6-49A3-BEDD-59AB0CBB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72B04-8848-406F-8320-989DFADD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E95BF-87C8-4FBD-9154-5BCA7157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7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873C7-DF10-482A-B510-CC8B68304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174D7-4DBC-4294-B6BB-BEEE6F716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6BAAA-8460-483A-A08C-53DFA7754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9BB538-C185-42F9-973E-7132D81B4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3B4442-41ED-4029-8F36-F743AE01F3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52318B-6DD6-4729-8091-6EB0D5E4B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53F2-5268-4C37-A9DA-E160E554DD2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2E01A5-97B1-4BEF-9BF5-FA4F3CC39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9F761D-5CDA-4EA2-90E2-CA1F248D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E95BF-87C8-4FBD-9154-5BCA7157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1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C5267-2E61-4C8B-ABBF-9DFEE643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A647BD-4380-4294-B088-B4772032E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53F2-5268-4C37-A9DA-E160E554DD2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DB5C4-1228-4A61-9BA6-2B10A7D45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375DC8-A876-4901-BD97-DBC08993E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E95BF-87C8-4FBD-9154-5BCA7157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5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35E2F0-DC45-4F0F-BC44-BC18B605D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53F2-5268-4C37-A9DA-E160E554DD2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5B02CD-C746-42CE-B91E-4079D0D6F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7327C-7E3A-459B-9D83-D2A56C75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E95BF-87C8-4FBD-9154-5BCA7157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0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B1468-DC52-4191-AA01-778E82E9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766F5-E2FA-4DC5-8E85-898DEF522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013655-50B0-448F-B111-EE7839926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C4B41-07B8-4F0E-9E38-E1BBE65E7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53F2-5268-4C37-A9DA-E160E554DD2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C71D0-F8D2-4BF3-B084-EDA141092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E7107-C138-43E1-AAD1-05ACF3387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E95BF-87C8-4FBD-9154-5BCA7157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8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9351-E636-482C-96E4-886990FB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2596A-5B08-40D1-9918-6C981A0CD7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B6F7C-7368-4C35-8B95-1A8BF266B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25FA4-C564-4BDC-9076-68A62A3C0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53F2-5268-4C37-A9DA-E160E554DD2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28375-E07C-4545-A056-C673D27A5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2B42D-D9BE-44BC-AFA8-749F73B7C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E95BF-87C8-4FBD-9154-5BCA7157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2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60237-6153-4811-9366-1808C1BA4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850B5-F68B-40F4-9D88-4C50AB90C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02890-C07D-4147-9BE8-D05A7DD329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253F2-5268-4C37-A9DA-E160E554DD2C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65042-B5EF-4106-A3F1-768FD22E8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A1D10-7A6B-4D2F-9A3F-19033F811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E95BF-87C8-4FBD-9154-5BCA7157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304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5991425F-6B7C-4E09-B61D-4C57AEBA9D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60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CEEF9AB0-9919-45FE-B815-50AB67078B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53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095B3757-E823-4115-991C-862464A446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57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FB097D0C-0437-4963-AFBB-17211935CA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11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006AD576-88B6-471C-ABDF-8D2DE7CA16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43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6F4BAD00-FBC4-4EEF-A713-305091848B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75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0E10242D-73C4-49E2-969F-E88B4FE9B5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82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003DF264-F254-4E00-9C8F-CD63C01D59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05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D32C2B95-C556-4697-B585-8E687E0AD5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98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6D98C115-52AE-407B-931C-A6AFD2D706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50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6A86A6B0-0BA3-4C8B-89B9-4600CA85B7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1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28942A1F-182C-46C0-BB14-0A1363D6C9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02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B31D9870-02A2-4BC0-AB4D-FBB04CDF95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86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95DC91C3-DC05-462B-8BE8-1882D69CEF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84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09046363-2472-41DB-9420-860CB5AD0A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79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E1FE0215-E151-40DA-B5F7-DCD5B06ED8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30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AED774F9-05AE-4C51-B921-BBF9D5D18E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30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7E8828BF-3A51-40A7-9960-2CA65E0633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18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83C6B5BF-38D4-458D-A220-075276C38D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5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2A6D59E8-4721-4282-B78C-F0F1ADA11C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01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C25D65A2-9C89-4570-A5E5-FBF652339C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36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49CC65C2-1416-4C50-8E84-15E86E4431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77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020BDAAF-31A3-4C9F-AB07-B0A9F89FB7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97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BCF7E650-D8A4-4F4D-A68C-8D5A77058E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54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79BD9CB9-BAD6-4361-BA12-CEB6D5685A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80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61EE5618-CCE8-49D8-BB98-37AE33BC37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902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B3624CCD-3D82-409C-A652-C83509BD60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561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890C7711-D81D-4BA2-A212-99F57B1756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04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9DDB3B8C-616C-4BA0-918E-8FC62B3299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683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6E133C7C-DCEC-42E3-BD62-4EF521554C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461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86DF54EF-FBFF-4B22-B8C5-864428B6CD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378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BC96E70A-0A10-4D3E-B6EF-54E291CF3F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004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A433FBA7-7C88-4C2D-B7D4-3FD6B4109B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06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212977BB-2D81-4271-972D-67E341BDAF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079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96C2DE55-F0A3-4A31-8FB9-3C9FF1ED0A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870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865CD5B9-1204-49F3-918E-1D3360E208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58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B370A2AC-BEB7-4A50-B978-972B0BE88C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272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24A21847-471E-47ED-80C0-6596B3767B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30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DB28781F-13A8-45B1-9A0A-FB0C41A2AC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27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CE91C286-F979-4087-B8D9-5283935CB5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52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2D1DD987-8D7B-47F4-9511-F110CA3F1C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72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17277048-1D5A-4E2E-B347-2AE34E7A22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9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A90D38EE-5806-41A5-99A3-C7FC1CBAB3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8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Mannerism</dc:title>
  <dc:creator>Tom Richey</dc:creator>
  <cp:lastModifiedBy>Braun Christine</cp:lastModifiedBy>
  <cp:revision>3</cp:revision>
  <dcterms:created xsi:type="dcterms:W3CDTF">2018-09-17T01:29:41Z</dcterms:created>
  <dcterms:modified xsi:type="dcterms:W3CDTF">2018-10-02T11:18:23Z</dcterms:modified>
</cp:coreProperties>
</file>