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3230-7EC9-4949-80CE-1018291613F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F82A-7F9A-46A6-A898-2A7E0A639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6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3230-7EC9-4949-80CE-1018291613F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F82A-7F9A-46A6-A898-2A7E0A639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1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3230-7EC9-4949-80CE-1018291613F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F82A-7F9A-46A6-A898-2A7E0A639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13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3230-7EC9-4949-80CE-1018291613F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F82A-7F9A-46A6-A898-2A7E0A639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9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3230-7EC9-4949-80CE-1018291613F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F82A-7F9A-46A6-A898-2A7E0A639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23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3230-7EC9-4949-80CE-1018291613F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F82A-7F9A-46A6-A898-2A7E0A639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89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3230-7EC9-4949-80CE-1018291613F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F82A-7F9A-46A6-A898-2A7E0A639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28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3230-7EC9-4949-80CE-1018291613F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F82A-7F9A-46A6-A898-2A7E0A639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85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3230-7EC9-4949-80CE-1018291613F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F82A-7F9A-46A6-A898-2A7E0A639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79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3230-7EC9-4949-80CE-1018291613F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F82A-7F9A-46A6-A898-2A7E0A639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31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3230-7EC9-4949-80CE-1018291613F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F82A-7F9A-46A6-A898-2A7E0A639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01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53230-7EC9-4949-80CE-1018291613F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6F82A-7F9A-46A6-A898-2A7E0A639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82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Punch Cartoon on </a:t>
            </a:r>
            <a:r>
              <a:rPr lang="en-GB" dirty="0" smtClean="0"/>
              <a:t>Gladstone </a:t>
            </a:r>
            <a:endParaRPr lang="en-GB" dirty="0"/>
          </a:p>
        </p:txBody>
      </p:sp>
      <p:pic>
        <p:nvPicPr>
          <p:cNvPr id="1026" name="Picture 2" descr="http://upload.wikimedia.org/wikipedia/en/e/e1/Dizzy-Gladstone-Box-and-C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52" y="1855695"/>
            <a:ext cx="6051177" cy="51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81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Punch cartoon: Gladstone wrestles with the Irish question</a:t>
            </a:r>
            <a:endParaRPr lang="en-GB" dirty="0"/>
          </a:p>
        </p:txBody>
      </p:sp>
      <p:pic>
        <p:nvPicPr>
          <p:cNvPr id="2050" name="Picture 2" descr="http://i39.tinypic.com/sfx88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115" y="1788458"/>
            <a:ext cx="3435790" cy="471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0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London Sketch Book caricature of Gladstone</a:t>
            </a:r>
            <a:endParaRPr lang="en-GB" dirty="0"/>
          </a:p>
        </p:txBody>
      </p:sp>
      <p:pic>
        <p:nvPicPr>
          <p:cNvPr id="3074" name="Picture 2" descr="http://www2.le.ac.uk/library/images/special-collections/exhibitions/Gladston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891" y="1411941"/>
            <a:ext cx="2911320" cy="518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89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Portraits, young and old</a:t>
            </a:r>
            <a:endParaRPr lang="en-GB" dirty="0"/>
          </a:p>
        </p:txBody>
      </p:sp>
      <p:pic>
        <p:nvPicPr>
          <p:cNvPr id="4098" name="Picture 2" descr="http://www.lambethpalacelibrary.org/files/LPT_Gladston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2" y="1848411"/>
            <a:ext cx="4237374" cy="36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npg.org.uk/264_325/3/5/mw025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710" y="1848411"/>
            <a:ext cx="2966090" cy="36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0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The Gladstone ‘pissing pot’</a:t>
            </a:r>
          </a:p>
        </p:txBody>
      </p:sp>
      <p:pic>
        <p:nvPicPr>
          <p:cNvPr id="5123" name="Picture 4" descr="cmbrpt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4750" y="1943101"/>
            <a:ext cx="4762500" cy="3838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9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Gladstone addressing a crowd at Blackheath, 1876</a:t>
            </a:r>
            <a:br>
              <a:rPr lang="en-GB" b="1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9" b="14970"/>
          <a:stretch/>
        </p:blipFill>
        <p:spPr>
          <a:xfrm>
            <a:off x="2587719" y="1690688"/>
            <a:ext cx="6826442" cy="4935071"/>
          </a:xfrm>
        </p:spPr>
      </p:pic>
    </p:spTree>
    <p:extLst>
      <p:ext uri="{BB962C8B-B14F-4D97-AF65-F5344CB8AC3E}">
        <p14:creationId xmlns:p14="http://schemas.microsoft.com/office/powerpoint/2010/main" val="11236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Gladstone the Orator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i="1" dirty="0" smtClean="0"/>
              <a:t>‘Without </a:t>
            </a:r>
            <a:r>
              <a:rPr lang="en-GB" i="1" dirty="0"/>
              <a:t>an effort … the great orator held his audience for nearly two hours. I stood so far off that the features were indistinct, but I was spellbound by the music and magnetism of the wonderful voice … I was only conscious of the presence of a great human personality, under whose spell I was and from whom I could in no way escape. … I felt lifted into a holy region of politics, where Tories cannot corrupt or Jingoes break through and </a:t>
            </a:r>
            <a:r>
              <a:rPr lang="en-GB" i="1" dirty="0" smtClean="0"/>
              <a:t>yell’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  <p:pic>
        <p:nvPicPr>
          <p:cNvPr id="6146" name="Picture 2" descr="http://gb.fotolibra.com/images/previews/682450-william-gladstones-last-speech-1896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26" y="1825625"/>
            <a:ext cx="340854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2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75" y="0"/>
            <a:ext cx="10330249" cy="684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132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Punch Cartoon on Gladstone </vt:lpstr>
      <vt:lpstr>Punch cartoon: Gladstone wrestles with the Irish question</vt:lpstr>
      <vt:lpstr>London Sketch Book caricature of Gladstone</vt:lpstr>
      <vt:lpstr>Portraits, young and old</vt:lpstr>
      <vt:lpstr>The Gladstone ‘pissing pot’</vt:lpstr>
      <vt:lpstr>Gladstone addressing a crowd at Blackheath, 1876 </vt:lpstr>
      <vt:lpstr>Gladstone the Orator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Punch Cartoon on the rivalry between Gladstone and Disraeli</dc:title>
  <dc:creator>Robert Saunders</dc:creator>
  <cp:lastModifiedBy>Braun Christine</cp:lastModifiedBy>
  <cp:revision>4</cp:revision>
  <dcterms:created xsi:type="dcterms:W3CDTF">2014-03-06T11:06:15Z</dcterms:created>
  <dcterms:modified xsi:type="dcterms:W3CDTF">2017-02-28T20:24:31Z</dcterms:modified>
</cp:coreProperties>
</file>