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0" r:id="rId3"/>
    <p:sldId id="267" r:id="rId4"/>
    <p:sldId id="262" r:id="rId5"/>
    <p:sldId id="263" r:id="rId6"/>
    <p:sldId id="264" r:id="rId7"/>
    <p:sldId id="265" r:id="rId8"/>
    <p:sldId id="266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0979C-A9B0-417F-A67A-9CBADE1F2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19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9E511-8C65-429C-99EA-99244B2EA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98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2EC76-C9A2-486D-870B-16F8E59B75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19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FD891-619A-4290-BB97-8207273BB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21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9C043-5376-4E6E-980F-C5592050B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25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4BFB7-3205-4CD2-B23D-DD4025F7F7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43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4A62C-2DEF-4CED-B68B-393EB70C8F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41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E6A7-CBA9-4493-AD73-F63A19424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4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CCB15-205E-46AD-9899-85CC53DDA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33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ADD2D-BC2E-4BB1-9602-784707B13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78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7D6F0-B4F7-4DF9-891D-C25B697B3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04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657F7-50C3-4114-B7B1-7BC5236DD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6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A2BCC-E5D6-4451-B920-71A63F66C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34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638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38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39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39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39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39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39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39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39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0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0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0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0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0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0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0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0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0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0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1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1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1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1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1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1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1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1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1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1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642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1642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42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42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CA18B8F-61D8-4202-AA04-163477F0D0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Decolonization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Vietnam,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France and Algeria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500" dirty="0"/>
              <a:t>voting structure had given the French more power than the native Muslim people of Algeria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/>
              <a:t>violent clashes between the Muslims and the French directly after World War II spur on even more Algerian nationalism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/>
              <a:t>civil war breaks out in 1954 between Algerian nationalists led by the </a:t>
            </a:r>
            <a:r>
              <a:rPr lang="en-US" sz="2500" b="1" dirty="0"/>
              <a:t>National Liberation Front</a:t>
            </a:r>
            <a:r>
              <a:rPr lang="en-US" sz="2500" dirty="0"/>
              <a:t> and the French – the war divides French opinion and does not end till 1962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FFFF00"/>
                </a:solidFill>
              </a:rPr>
              <a:t>under </a:t>
            </a:r>
            <a:r>
              <a:rPr lang="en-US" sz="2500" b="1" dirty="0">
                <a:solidFill>
                  <a:srgbClr val="FFFF00"/>
                </a:solidFill>
              </a:rPr>
              <a:t>General Charles de Gaulle</a:t>
            </a:r>
            <a:r>
              <a:rPr lang="en-US" sz="2500" dirty="0">
                <a:solidFill>
                  <a:srgbClr val="FFFF00"/>
                </a:solidFill>
              </a:rPr>
              <a:t>, France eventually grants Algeria independence in 1962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/>
              <a:t>many Muslims who supported France either flee Algeria for France or are massacred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ch29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7724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" y="5334000"/>
            <a:ext cx="8763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700">
                <a:latin typeface="Arial" panose="020B0604020202020204" pitchFamily="34" charset="0"/>
              </a:rPr>
              <a:t>In 1959, Charles De Gaulle as President of the French Republic visited Algiers to great acclaim from its European inhabitants, known as colons. By 1962, however, he had sponsored a referendum that led to Algerian independence and the flight of most of those people. </a:t>
            </a:r>
          </a:p>
          <a:p>
            <a:pPr eaLnBrk="1" hangingPunct="1"/>
            <a:endParaRPr lang="en-US" altLang="en-US" sz="80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800">
                <a:latin typeface="Arial" panose="020B0604020202020204" pitchFamily="34" charset="0"/>
              </a:rPr>
              <a:t>Loomis Dean/Getty Images, Inc.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France and Vietnam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communist, anti-colonial, and nationalistic Vietnam leader </a:t>
            </a:r>
            <a:r>
              <a:rPr lang="en-US" b="1"/>
              <a:t>Ho Chi Minh</a:t>
            </a:r>
            <a:r>
              <a:rPr lang="en-US"/>
              <a:t> declares Vietnam’s independence from France in 1945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civil war breaks out in 1947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the French are crushed at Dien Bien Phu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peace accord in 1954 splits Vietnam in two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/>
              <a:t>North Vietnam – Ho Chi Minh and the communists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/>
              <a:t>South Vietnam – French controlled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98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Vietnam and the Cold War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the United States believing that North Vietnam was a puppet of the Soviet Union and the People’s Republic of China form the </a:t>
            </a:r>
            <a:r>
              <a:rPr lang="en-US" sz="2400" b="1"/>
              <a:t>Southeast Asia Treaty Organization</a:t>
            </a:r>
            <a:r>
              <a:rPr lang="en-US" sz="2400"/>
              <a:t> to combat the communists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France withdraws from South Vietnam in 1955 leaving Vietnamese political groups to fight for its power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United States supports </a:t>
            </a:r>
            <a:r>
              <a:rPr lang="en-US" sz="2400" b="1"/>
              <a:t>Ngo Dinh Diem</a:t>
            </a:r>
            <a:r>
              <a:rPr lang="en-US" sz="2400"/>
              <a:t>, a strong anti-communist nationalist (but certainly not for democracy)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the </a:t>
            </a:r>
            <a:r>
              <a:rPr lang="en-US" sz="2400" b="1"/>
              <a:t>National Liberation Front</a:t>
            </a:r>
            <a:r>
              <a:rPr lang="en-US" sz="2400"/>
              <a:t> with its military wing the </a:t>
            </a:r>
            <a:r>
              <a:rPr lang="en-US" sz="2400" b="1"/>
              <a:t>Viet Cong</a:t>
            </a:r>
            <a:r>
              <a:rPr lang="en-US" sz="2400"/>
              <a:t> make it a goal to overthrow Diem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Diem becomes more repressive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in 1963, Diem is assassinated by an army coup, supported by the United States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the United States, hoping for popular support in South Vietnam support </a:t>
            </a:r>
            <a:r>
              <a:rPr lang="en-US" sz="2400" b="1"/>
              <a:t>Nguyen Van Thieu</a:t>
            </a:r>
            <a:r>
              <a:rPr lang="en-US" sz="2400"/>
              <a:t> to be in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Vietnam War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41148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Kennedy is assassinated and his successor </a:t>
            </a:r>
            <a:r>
              <a:rPr lang="en-US" sz="2800" b="1"/>
              <a:t>Lyndon Johnson</a:t>
            </a:r>
            <a:r>
              <a:rPr lang="en-US" sz="2800"/>
              <a:t> steps up the commitment to South Vietnam especially after the an attack on an American ship in the Gulf of Tonkin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Hundreds of thousands of soldiers invade Vietnam and conduct a destructive and deadly war</a:t>
            </a:r>
            <a:endParaRPr lang="en-US" sz="2400"/>
          </a:p>
        </p:txBody>
      </p:sp>
      <p:pic>
        <p:nvPicPr>
          <p:cNvPr id="12292" name="Picture 4" descr="my-lai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838200"/>
            <a:ext cx="3933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USAF_HH_3_helicopter_crewman_fires_into_jungle___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phanthikimph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4614863"/>
            <a:ext cx="28702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Results of the Vietnam War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3434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100"/>
              <a:t>peace negotiations start in 1968, but no treaty till 1973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100"/>
              <a:t>1975 – South Vietnamese troops evacuate country, but are routed by the North Vietnamese turning all of Vietnam over to the communists / South Vietnam capital renamed Ho Chi Minh City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100"/>
              <a:t>Vietnam’s results in the U.S.</a:t>
            </a:r>
            <a:endParaRPr lang="en-US" sz="200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900"/>
              <a:t>war hurt American prestige,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900"/>
              <a:t> many European nations felt the United States neglected them to fight an aggressive colonial war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900"/>
              <a:t>produced enormous divisions and debates in the United States</a:t>
            </a:r>
            <a:endParaRPr lang="en-US" sz="1800"/>
          </a:p>
        </p:txBody>
      </p:sp>
      <p:pic>
        <p:nvPicPr>
          <p:cNvPr id="13316" name="Picture 4" descr="ich29_0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914400"/>
            <a:ext cx="4297363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277813"/>
            <a:ext cx="510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Vietnam War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1965-1973 – major bombing attacks of Vietnam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at war’s peak – 500,000 American troops are stationed in Vietnam – 58,000 Americans killed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1969 – </a:t>
            </a:r>
            <a:r>
              <a:rPr lang="en-US" sz="2800" b="1"/>
              <a:t>Vietnamization</a:t>
            </a:r>
            <a:r>
              <a:rPr lang="en-US" sz="2800"/>
              <a:t> – President Nixon’s policy to gradually withdraw troops from Vietnam</a:t>
            </a:r>
          </a:p>
        </p:txBody>
      </p:sp>
      <p:pic>
        <p:nvPicPr>
          <p:cNvPr id="14340" name="Picture 4" descr="mch29_0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86238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ch29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3238"/>
            <a:ext cx="8686800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8600" y="5684838"/>
            <a:ext cx="87630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700">
                <a:latin typeface="Arial" panose="020B0604020202020204" pitchFamily="34" charset="0"/>
              </a:rPr>
              <a:t>Map 29–6 </a:t>
            </a:r>
            <a:r>
              <a:rPr lang="en-US" altLang="en-US" sz="1700" b="1">
                <a:latin typeface="Arial" panose="020B0604020202020204" pitchFamily="34" charset="0"/>
              </a:rPr>
              <a:t>DECOLONIZATION SINCE WORLD WAR II</a:t>
            </a:r>
            <a:r>
              <a:rPr lang="en-US" altLang="en-US" sz="1700">
                <a:latin typeface="Arial" panose="020B0604020202020204" pitchFamily="34" charset="0"/>
              </a:rPr>
              <a:t> The Western powers’ rapid retreat from imperialism after World War II is graphically shown on this outline map covering half the globe—from West Africa to the southwest Pacific.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lance">
  <a:themeElements>
    <a:clrScheme name="Balance 3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2EB62E"/>
      </a:accent1>
      <a:accent2>
        <a:srgbClr val="527C3A"/>
      </a:accent2>
      <a:accent3>
        <a:srgbClr val="B2B9AC"/>
      </a:accent3>
      <a:accent4>
        <a:srgbClr val="DADADA"/>
      </a:accent4>
      <a:accent5>
        <a:srgbClr val="ADD7AD"/>
      </a:accent5>
      <a:accent6>
        <a:srgbClr val="497034"/>
      </a:accent6>
      <a:hlink>
        <a:srgbClr val="DDD800"/>
      </a:hlink>
      <a:folHlink>
        <a:srgbClr val="009999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537</TotalTime>
  <Words>542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Tahoma</vt:lpstr>
      <vt:lpstr>Arial</vt:lpstr>
      <vt:lpstr>Wingdings</vt:lpstr>
      <vt:lpstr>Calibri</vt:lpstr>
      <vt:lpstr>Balance</vt:lpstr>
      <vt:lpstr>Decolonization</vt:lpstr>
      <vt:lpstr>France and Algeria</vt:lpstr>
      <vt:lpstr>PowerPoint Presentation</vt:lpstr>
      <vt:lpstr>France and Vietnam</vt:lpstr>
      <vt:lpstr>Vietnam and the Cold War</vt:lpstr>
      <vt:lpstr>The Vietnam War</vt:lpstr>
      <vt:lpstr>Results of the Vietnam War</vt:lpstr>
      <vt:lpstr>The Vietnam War</vt:lpstr>
      <vt:lpstr>PowerPoint Presentation</vt:lpstr>
    </vt:vector>
  </TitlesOfParts>
  <Company>Woodhaven-Brownstown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Decolonization</dc:title>
  <dc:creator>Woodhaven Schools</dc:creator>
  <cp:lastModifiedBy>Braun Christine</cp:lastModifiedBy>
  <cp:revision>8</cp:revision>
  <dcterms:created xsi:type="dcterms:W3CDTF">2009-04-21T14:04:05Z</dcterms:created>
  <dcterms:modified xsi:type="dcterms:W3CDTF">2017-04-27T13:34:51Z</dcterms:modified>
</cp:coreProperties>
</file>