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4C16E-B607-4123-A229-941BBEA2A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D29BC-0F11-4659-975C-61945A3C3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74CFA-C464-41A7-B10D-08B8DE37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219F-891E-4A60-A0A2-2AF1B06098B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72538-55F7-4F35-8F6D-3A74357B2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7C1B8-87FF-4D2B-971F-B7AE2D29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734B-7669-4860-99EF-A1B43AA46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2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168A9-C543-41E0-AE28-B12A5F96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6F23F-6D1C-42D3-A124-29034B35B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50A1C-44A2-47CC-9822-F6B4162B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219F-891E-4A60-A0A2-2AF1B06098B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5E044-62DD-4382-916C-107BE358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C7D62-D9AA-40A6-9D61-D84B8718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734B-7669-4860-99EF-A1B43AA46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6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5BDA5-68DC-4D8B-98CD-2B07A9C7B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A8D26-7228-4A36-9D03-F8B34F765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0C61C-F877-4172-A273-02576205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219F-891E-4A60-A0A2-2AF1B06098B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E3809-8588-497B-8B25-2A25A684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38801-F634-4A70-BE23-3105556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734B-7669-4860-99EF-A1B43AA46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0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9933-2AB6-4594-B6D5-4DAAA3DC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A1EE1-B847-4094-9227-1A9785A42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984C-3077-4FB8-9F3E-538CB6A3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219F-891E-4A60-A0A2-2AF1B06098B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A8E1E-1D6B-470A-9D9B-E13397CE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A2539-0C51-4FD4-9A12-63509052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734B-7669-4860-99EF-A1B43AA46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2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5E31-9201-4DB9-AF55-7C33CEC7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898A-A53D-4963-9478-DDA2579BE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C1A5B-1F99-4685-BFC7-1D5A867F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219F-891E-4A60-A0A2-2AF1B06098B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09590-1521-4F1C-8AA8-0D786203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5F5C8-A760-4068-82BD-4B9FDDAB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734B-7669-4860-99EF-A1B43AA46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7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6FFC-F39F-4765-A35B-C2912F69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DA10C-C7D9-4AA6-8F79-5940FA78D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9731D-AE40-4D32-96A6-18D3DB08D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F856E-7282-4F74-A49A-CA4E9F528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219F-891E-4A60-A0A2-2AF1B06098B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88126-A3BC-493C-8DB3-27F2FE09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799A6-8736-48E5-8CC9-F1A9FD42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734B-7669-4860-99EF-A1B43AA46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CD64-0FE9-449D-88F4-FA4E452A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C19BE-3EA5-43EB-B2A8-4D6D9C0D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F7956-E0FE-4BED-AC0A-4AC4AE623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97A652-C693-4EA2-BF0E-2958A8D5F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F56B6-D2E0-4B2D-84ED-46D89AFA6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B40987-E63F-46B6-AD61-ABF5AC01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219F-891E-4A60-A0A2-2AF1B06098B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B7D12-F191-4685-8F1C-991486B6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15E1BA-4698-4EBD-A9FD-E25BE6FB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734B-7669-4860-99EF-A1B43AA46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5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A2FD-2600-40A8-B2C4-765E13EB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7E83E-0EA0-4498-987A-BA1A3F11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219F-891E-4A60-A0A2-2AF1B06098B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53C29-998D-45A7-8A8F-A91D30BB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400DD-0140-4E86-B5D8-F2B53B96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734B-7669-4860-99EF-A1B43AA46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3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74A27-2521-4958-A13E-F31C5D1F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219F-891E-4A60-A0A2-2AF1B06098B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CEDEA1-C7D3-4934-B81E-80A86D752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58567-370E-4DCD-93D1-D4E38C18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734B-7669-4860-99EF-A1B43AA46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3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E0D75-33F3-45EF-8A6C-F7498525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2D6E6-0460-4FE0-A826-718733EB7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3982D-10F0-4688-8826-69DE24B22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B299E-D646-430E-B06B-854B46DF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219F-891E-4A60-A0A2-2AF1B06098B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07371-F32A-40C1-A135-69A002B2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B8A3D-D1E4-4ED7-8909-7DBFB254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734B-7669-4860-99EF-A1B43AA46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2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25E4-6A3A-4843-A9DA-7116787C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2E2AA-1F9D-4D94-BA57-C0F151B10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8B38B-C60A-43E4-8BCC-5F878354A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0AA0B-F939-46D7-820B-B133E44E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219F-891E-4A60-A0A2-2AF1B06098B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EC6F2-FFAE-4153-8665-8B20359C3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850D1-17CF-41EF-A607-AF0B45F5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734B-7669-4860-99EF-A1B43AA46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5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29731E-393A-480B-ADEB-96E484C45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676D5-D5A9-4950-BB14-91145CE2F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D8D26-A537-4496-87F5-D731A3F40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C219F-891E-4A60-A0A2-2AF1B06098BB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2A13B-530C-4542-A6BF-C1B58247D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EA1E0-9A47-47C0-9AF8-ED361834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4734B-7669-4860-99EF-A1B43AA46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9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9E1B9DD2-10ED-44D3-9573-84D270D40E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AD84D57-08E4-4F0B-B637-FFB6410F1C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6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816ED15-9B09-492A-9B96-41A5D1AFB5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5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587F45D-A811-4E1F-8ED6-A2471EC146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77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F238B713-81C9-4083-AB59-94263FB6CB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0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6E8B50D-CB71-40DB-B865-4894D9466C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9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DE31E70B-B3DA-4DF7-AE25-AD73E11213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8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5802C06-6830-40FD-A51F-A0E05B3BF1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13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D03F84E2-581D-4F7B-9B05-56767CB8AC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76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C8C488BE-868C-4415-8471-E419A58735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7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C18BB811-1275-4230-9C47-55E3BF5854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5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D8A140F-C31A-4C8B-92A0-9142BDB8D7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7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052BF7AA-5A43-4EFB-B7C4-B76B0919FC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41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07A9F813-2AA6-4BD6-A3F5-42FA55CDD7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8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5A30929D-153C-4208-830F-6AB93E0A0E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52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7F7EC9B1-873F-45D9-950D-BB4333B36D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9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9E04E2E7-F3E9-41A6-83A3-6A35333411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1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53EDE351-12A0-4C2E-AC79-126C17C134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8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95E7320D-D748-46B1-90D2-B4B887E009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0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9D1A375-437B-47F8-9CC5-760C25353B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0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7947957-C2F6-465C-B140-8FA211B011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38E6B9B-3F54-4725-93B5-FC15D474E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5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6293D4E1-2826-4B91-A808-F5FF5EBCF8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30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01FBEBE-0B0D-44BF-9B6C-A8195CB94A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Richey</dc:creator>
  <cp:lastModifiedBy>Tom</cp:lastModifiedBy>
  <cp:revision>1</cp:revision>
  <dcterms:created xsi:type="dcterms:W3CDTF">2018-02-16T16:13:11Z</dcterms:created>
  <dcterms:modified xsi:type="dcterms:W3CDTF">2018-02-16T16:13:45Z</dcterms:modified>
</cp:coreProperties>
</file>