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15300-27B4-438A-9A1B-936BD800DDAF}" type="datetimeFigureOut">
              <a:rPr lang="en-US"/>
              <a:pPr>
                <a:defRPr/>
              </a:pPr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5A708-DCE5-4980-BAE5-77776268C0B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1434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816D4-CEF7-4FDD-B4C4-46DA429D9A2C}" type="datetimeFigureOut">
              <a:rPr lang="en-US"/>
              <a:pPr>
                <a:defRPr/>
              </a:pPr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1801C-D294-4E80-AB8C-4BBFE3DBE9A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563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7350B-BE08-429A-B06B-3200B66F64A2}" type="datetimeFigureOut">
              <a:rPr lang="en-US"/>
              <a:pPr>
                <a:defRPr/>
              </a:pPr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86636-E82D-4FF1-845E-A7CCF90C9F3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639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341E2-5042-4544-990B-6896A0C6E670}" type="datetimeFigureOut">
              <a:rPr lang="en-US"/>
              <a:pPr>
                <a:defRPr/>
              </a:pPr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39EC6-18B6-4EBA-AF62-1B3E674CE9B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836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330B2-1853-43B0-A500-F03370630284}" type="datetimeFigureOut">
              <a:rPr lang="en-US"/>
              <a:pPr>
                <a:defRPr/>
              </a:pPr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B5E91-9418-4607-86EE-624959F1409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591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B3C22-F422-4716-A831-43DA07FE3DA4}" type="datetimeFigureOut">
              <a:rPr lang="en-US"/>
              <a:pPr>
                <a:defRPr/>
              </a:pPr>
              <a:t>11/29/2016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16D87-266B-46D5-A735-BE57655AC65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826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9DC6B-0C93-4AE5-9EFE-D18242AB6B10}" type="datetimeFigureOut">
              <a:rPr lang="en-US"/>
              <a:pPr>
                <a:defRPr/>
              </a:pPr>
              <a:t>11/29/2016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1855F-926A-4A4B-93C5-F3F5CC54E94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48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856E4-F356-4EC3-8ED6-6D84C03336F0}" type="datetimeFigureOut">
              <a:rPr lang="en-US"/>
              <a:pPr>
                <a:defRPr/>
              </a:pPr>
              <a:t>11/29/2016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783E5-EDF7-4F9E-9951-2E9868DBB4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825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E4C5B-5CA4-4E16-A2FB-2D16FCFDBEE0}" type="datetimeFigureOut">
              <a:rPr lang="en-US"/>
              <a:pPr>
                <a:defRPr/>
              </a:pPr>
              <a:t>11/29/2016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22F1E-78E0-4899-8F97-36D2BCC3613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602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D5CD1-9212-40B9-AE9D-60E305F6BD0B}" type="datetimeFigureOut">
              <a:rPr lang="en-US"/>
              <a:pPr>
                <a:defRPr/>
              </a:pPr>
              <a:t>11/29/2016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B491F-3221-47C8-9E38-C1BCA6D9B0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280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66AF7-A127-4B96-B350-90B04385711C}" type="datetimeFigureOut">
              <a:rPr lang="en-US"/>
              <a:pPr>
                <a:defRPr/>
              </a:pPr>
              <a:t>11/29/2016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2ADA2-618E-4D67-9D18-F2DC637C86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535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524303-5EE3-4343-86F1-B315842DAB05}" type="datetimeFigureOut">
              <a:rPr lang="en-US"/>
              <a:pPr>
                <a:defRPr/>
              </a:pPr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FD62F01-A8B4-484D-87B6-00C307D8BE5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Enlightenment Thinkers</a:t>
            </a:r>
            <a:br>
              <a:rPr lang="en-US" altLang="en-US" dirty="0" smtClean="0"/>
            </a:br>
            <a:r>
              <a:rPr lang="en-US" altLang="en-US" dirty="0" smtClean="0"/>
              <a:t>Locke, Hobbes, and Rousseau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Mrs</a:t>
            </a:r>
            <a:r>
              <a:rPr lang="en-US" dirty="0" smtClean="0"/>
              <a:t>. </a:t>
            </a:r>
            <a:r>
              <a:rPr lang="en-US" dirty="0" smtClean="0"/>
              <a:t>Braun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Unit 4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sz="3500" u="sng" dirty="0" smtClean="0">
                <a:latin typeface="Franklin Gothic Book (Headings)" charset="0"/>
                <a:ea typeface="MS PGothic" panose="020B0600070205080204" pitchFamily="34" charset="-128"/>
              </a:rPr>
              <a:t>The Beginning of the Enlightenment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400" dirty="0" smtClean="0">
                <a:ea typeface="MS PGothic" panose="020B0600070205080204" pitchFamily="34" charset="-128"/>
              </a:rPr>
              <a:t>Early 1700’s</a:t>
            </a:r>
          </a:p>
          <a:p>
            <a:pPr>
              <a:lnSpc>
                <a:spcPct val="90000"/>
              </a:lnSpc>
            </a:pPr>
            <a:r>
              <a:rPr lang="en-US" altLang="en-US" sz="3600" dirty="0" smtClean="0">
                <a:ea typeface="MS PGothic" panose="020B0600070205080204" pitchFamily="34" charset="-128"/>
              </a:rPr>
              <a:t>Every social, political and economic problem could be solved through the use of reason</a:t>
            </a:r>
          </a:p>
          <a:p>
            <a:pPr>
              <a:lnSpc>
                <a:spcPct val="90000"/>
              </a:lnSpc>
            </a:pPr>
            <a:endParaRPr lang="en-US" altLang="en-US" sz="3400" dirty="0" smtClean="0">
              <a:ea typeface="MS PGothic" panose="020B0600070205080204" pitchFamily="34" charset="-128"/>
            </a:endParaRPr>
          </a:p>
        </p:txBody>
      </p:sp>
      <p:pic>
        <p:nvPicPr>
          <p:cNvPr id="3076" name="Picture 3" descr="enlightenment soci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46388"/>
            <a:ext cx="6096000" cy="401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sz="3500" u="sng" dirty="0" smtClean="0">
                <a:latin typeface="Franklin Gothic Book (Headings)" charset="0"/>
                <a:ea typeface="MS PGothic" panose="020B0600070205080204" pitchFamily="34" charset="-128"/>
              </a:rPr>
              <a:t>Major Enlightenment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800" dirty="0" smtClean="0">
                <a:ea typeface="MS PGothic" panose="020B0600070205080204" pitchFamily="34" charset="-128"/>
              </a:rPr>
              <a:t>Governments are created to secure an orderly society</a:t>
            </a:r>
          </a:p>
          <a:p>
            <a:pPr>
              <a:lnSpc>
                <a:spcPct val="90000"/>
              </a:lnSpc>
            </a:pPr>
            <a:r>
              <a:rPr lang="en-US" altLang="en-US" sz="3800" dirty="0" smtClean="0">
                <a:ea typeface="MS PGothic" panose="020B0600070205080204" pitchFamily="34" charset="-128"/>
              </a:rPr>
              <a:t>Separation of powers</a:t>
            </a:r>
          </a:p>
          <a:p>
            <a:pPr>
              <a:lnSpc>
                <a:spcPct val="90000"/>
              </a:lnSpc>
            </a:pPr>
            <a:r>
              <a:rPr lang="en-US" altLang="en-US" sz="3800" dirty="0" smtClean="0">
                <a:ea typeface="MS PGothic" panose="020B0600070205080204" pitchFamily="34" charset="-128"/>
              </a:rPr>
              <a:t>All </a:t>
            </a:r>
            <a:r>
              <a:rPr lang="en-US" altLang="en-US" sz="3800" b="1" u="sng" dirty="0" smtClean="0">
                <a:ea typeface="MS PGothic" panose="020B0600070205080204" pitchFamily="34" charset="-128"/>
              </a:rPr>
              <a:t>men </a:t>
            </a:r>
            <a:r>
              <a:rPr lang="en-US" altLang="en-US" sz="3800" dirty="0" smtClean="0">
                <a:ea typeface="MS PGothic" panose="020B0600070205080204" pitchFamily="34" charset="-128"/>
              </a:rPr>
              <a:t>are created “free and equal”</a:t>
            </a:r>
          </a:p>
          <a:p>
            <a:pPr>
              <a:lnSpc>
                <a:spcPct val="90000"/>
              </a:lnSpc>
            </a:pPr>
            <a:r>
              <a:rPr lang="en-US" altLang="en-US" sz="3800" dirty="0" smtClean="0">
                <a:ea typeface="MS PGothic" panose="020B0600070205080204" pitchFamily="34" charset="-128"/>
              </a:rPr>
              <a:t>A free market</a:t>
            </a:r>
          </a:p>
        </p:txBody>
      </p:sp>
      <p:pic>
        <p:nvPicPr>
          <p:cNvPr id="4100" name="Picture 3" descr="separation-of-power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548063"/>
            <a:ext cx="3352800" cy="330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MS PGothic" panose="020B0600070205080204" pitchFamily="34" charset="-128"/>
              </a:rPr>
              <a:t>The Spread of the Enlightenment</a:t>
            </a:r>
          </a:p>
        </p:txBody>
      </p:sp>
      <p:pic>
        <p:nvPicPr>
          <p:cNvPr id="5123" name="Picture 3" descr="enlightenment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8153400" cy="544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u="sng" dirty="0" smtClean="0">
                <a:latin typeface="Perpetua" panose="02020502060401020303" pitchFamily="18" charset="0"/>
                <a:ea typeface="MS PGothic" panose="020B0600070205080204" pitchFamily="34" charset="-128"/>
              </a:rPr>
              <a:t>Enlightenment Thinkers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1905000" cy="6858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ea typeface="ＭＳ Ｐゴシック" pitchFamily="34" charset="-128"/>
              </a:rPr>
              <a:t>John Locke</a:t>
            </a:r>
          </a:p>
        </p:txBody>
      </p:sp>
      <p:pic>
        <p:nvPicPr>
          <p:cNvPr id="614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90800"/>
            <a:ext cx="3384488" cy="347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ontent Placeholder 2"/>
          <p:cNvSpPr txBox="1">
            <a:spLocks/>
          </p:cNvSpPr>
          <p:nvPr/>
        </p:nvSpPr>
        <p:spPr bwMode="auto">
          <a:xfrm>
            <a:off x="5715000" y="1447800"/>
            <a:ext cx="266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3200" dirty="0">
                <a:ea typeface="MS PGothic" panose="020B0600070205080204" pitchFamily="34" charset="-128"/>
              </a:rPr>
              <a:t>Thomas Hobbes</a:t>
            </a:r>
          </a:p>
        </p:txBody>
      </p:sp>
      <p:pic>
        <p:nvPicPr>
          <p:cNvPr id="6150" name="Picture 10" descr="http://upload.wikimedia.org/wikipedia/commons/thumb/d/d8/Thomas_Hobbes_(portrait).jpg/220px-Thomas_Hobbes_(portrait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163" y="2688590"/>
            <a:ext cx="3295013" cy="347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sz="4000" u="sng" dirty="0" smtClean="0">
                <a:latin typeface="Franklin Gothic Book (Headings)" charset="0"/>
                <a:ea typeface="MS PGothic" panose="020B0600070205080204" pitchFamily="34" charset="-128"/>
              </a:rPr>
              <a:t>Social Contract </a:t>
            </a:r>
          </a:p>
        </p:txBody>
      </p:sp>
      <p:pic>
        <p:nvPicPr>
          <p:cNvPr id="5" name="Picture 1029" descr="C:\WINDOWS\Desktop\artwork\two colum ver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1143000"/>
            <a:ext cx="9120187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762000" y="1230313"/>
            <a:ext cx="32162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3500" b="1" dirty="0">
                <a:solidFill>
                  <a:srgbClr val="000000"/>
                </a:solidFill>
                <a:latin typeface="Perpetua" panose="02020502060401020303" pitchFamily="18" charset="0"/>
              </a:rPr>
              <a:t>Thomas Hobbes</a:t>
            </a:r>
          </a:p>
        </p:txBody>
      </p: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5872163" y="1230313"/>
            <a:ext cx="23574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3500" b="1" dirty="0">
                <a:solidFill>
                  <a:srgbClr val="000000"/>
                </a:solidFill>
                <a:latin typeface="Perpetua" panose="02020502060401020303" pitchFamily="18" charset="0"/>
              </a:rPr>
              <a:t>John Locke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813" y="1862138"/>
            <a:ext cx="4548187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Perpetua" panose="02020502060401020303" pitchFamily="18" charset="0"/>
              </a:rPr>
              <a:t>Humans are naturally cruel, greedy and selfish.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Perpetua" panose="02020502060401020303" pitchFamily="18" charset="0"/>
              </a:rPr>
              <a:t>To escape this “brutish” life people entered into a social contract.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Perpetua" panose="02020502060401020303" pitchFamily="18" charset="0"/>
              </a:rPr>
              <a:t>Only a powerful government could ensure an orderly society.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Perpetua" panose="02020502060401020303" pitchFamily="18" charset="0"/>
              </a:rPr>
              <a:t>Believed only an absolute monarchy could keep a society completely orderly.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Perpetua" panose="02020502060401020303" pitchFamily="18" charset="0"/>
              </a:rPr>
              <a:t>Religious Tolerance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95813" y="1905000"/>
            <a:ext cx="4548187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000000"/>
                </a:solidFill>
                <a:latin typeface="Perpetua" panose="02020502060401020303" pitchFamily="18" charset="0"/>
              </a:rPr>
              <a:t>Humans are naturally reasonable, moral and good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000000"/>
                </a:solidFill>
                <a:latin typeface="Perpetua" panose="02020502060401020303" pitchFamily="18" charset="0"/>
              </a:rPr>
              <a:t>Humans have natural rights: life liberty and property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000000"/>
                </a:solidFill>
                <a:latin typeface="Perpetua" panose="02020502060401020303" pitchFamily="18" charset="0"/>
              </a:rPr>
              <a:t>People form governments to protect natural rights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000000"/>
                </a:solidFill>
                <a:latin typeface="Perpetua" panose="02020502060401020303" pitchFamily="18" charset="0"/>
              </a:rPr>
              <a:t>Best government was one with limited power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000000"/>
                </a:solidFill>
                <a:latin typeface="Perpetua" panose="02020502060401020303" pitchFamily="18" charset="0"/>
              </a:rPr>
              <a:t>If a government violates people’s natural rights, people have the right to overthrow government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000000"/>
                </a:solidFill>
                <a:latin typeface="Perpetua" panose="02020502060401020303" pitchFamily="18" charset="0"/>
              </a:rPr>
              <a:t>Religious tolerance of Christians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MS PGothic" panose="020B0600070205080204" pitchFamily="34" charset="-128"/>
              </a:rPr>
              <a:t>Jean Jacques Rousseau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581025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ea typeface="MS PGothic" panose="020B0600070205080204" pitchFamily="34" charset="-128"/>
              </a:rPr>
              <a:t>believed politics and morality are not separate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ea typeface="MS PGothic" panose="020B0600070205080204" pitchFamily="34" charset="-128"/>
              </a:rPr>
              <a:t>he is considered an opponent of the Enlightenments emphasis on reason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ea typeface="MS PGothic" panose="020B0600070205080204" pitchFamily="34" charset="-128"/>
              </a:rPr>
              <a:t>rely more on instinct and emotion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ea typeface="MS PGothic" panose="020B0600070205080204" pitchFamily="34" charset="-128"/>
              </a:rPr>
              <a:t>government is a contract between the ruler and citizens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ea typeface="MS PGothic" panose="020B0600070205080204" pitchFamily="34" charset="-128"/>
              </a:rPr>
              <a:t>wrote </a:t>
            </a:r>
            <a:r>
              <a:rPr lang="en-US" altLang="en-US" b="1" i="1" dirty="0" smtClean="0">
                <a:ea typeface="MS PGothic" panose="020B0600070205080204" pitchFamily="34" charset="-128"/>
              </a:rPr>
              <a:t>The Social Contract</a:t>
            </a:r>
            <a:r>
              <a:rPr lang="en-US" altLang="en-US" dirty="0" smtClean="0">
                <a:ea typeface="MS PGothic" panose="020B0600070205080204" pitchFamily="34" charset="-128"/>
              </a:rPr>
              <a:t>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dirty="0" smtClean="0">
              <a:ea typeface="MS PGothic" panose="020B0600070205080204" pitchFamily="34" charset="-128"/>
            </a:endParaRPr>
          </a:p>
        </p:txBody>
      </p:sp>
      <p:pic>
        <p:nvPicPr>
          <p:cNvPr id="8196" name="Picture 4" descr="Rousseau.gif                                                   006F7F882010                           C0FE0DD2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0" y="1981200"/>
            <a:ext cx="33337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/>
          <a:p>
            <a:r>
              <a:rPr lang="en-US" altLang="en-US" sz="3500" u="sng" dirty="0" smtClean="0">
                <a:latin typeface="Franklin Gothic Book (Headings)" charset="0"/>
                <a:ea typeface="MS PGothic" panose="020B0600070205080204" pitchFamily="34" charset="-128"/>
              </a:rPr>
              <a:t>Enlightenment and the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2971800"/>
          </a:xfrm>
        </p:spPr>
        <p:txBody>
          <a:bodyPr/>
          <a:lstStyle/>
          <a:p>
            <a:r>
              <a:rPr lang="en-US" altLang="en-US" sz="4000" b="1" dirty="0" smtClean="0">
                <a:ea typeface="MS PGothic" panose="020B0600070205080204" pitchFamily="34" charset="-128"/>
              </a:rPr>
              <a:t>Physiocrats </a:t>
            </a:r>
            <a:r>
              <a:rPr lang="en-US" altLang="en-US" sz="3400" dirty="0" smtClean="0">
                <a:ea typeface="MS PGothic" panose="020B0600070205080204" pitchFamily="34" charset="-128"/>
              </a:rPr>
              <a:t>were Enlightenment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3400" dirty="0" smtClean="0">
                <a:ea typeface="MS PGothic" panose="020B0600070205080204" pitchFamily="34" charset="-128"/>
              </a:rPr>
              <a:t>thinkers who focused on economic reforms</a:t>
            </a:r>
          </a:p>
          <a:p>
            <a:r>
              <a:rPr lang="en-US" altLang="en-US" sz="3800" b="1" dirty="0" smtClean="0">
                <a:ea typeface="MS PGothic" panose="020B0600070205080204" pitchFamily="34" charset="-128"/>
              </a:rPr>
              <a:t>Laissez-Faire:</a:t>
            </a:r>
            <a:r>
              <a:rPr lang="en-US" altLang="en-US" sz="3800" dirty="0" smtClean="0">
                <a:ea typeface="MS PGothic" panose="020B0600070205080204" pitchFamily="34" charset="-128"/>
              </a:rPr>
              <a:t> allowing business to operate with little or no government interference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234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ＭＳ Ｐゴシック</vt:lpstr>
      <vt:lpstr>Arial</vt:lpstr>
      <vt:lpstr>Calibri</vt:lpstr>
      <vt:lpstr>Franklin Gothic Book (Headings)</vt:lpstr>
      <vt:lpstr>Perpetua</vt:lpstr>
      <vt:lpstr>Office Theme</vt:lpstr>
      <vt:lpstr>Enlightenment Thinkers Locke, Hobbes, and Rousseau</vt:lpstr>
      <vt:lpstr>The Beginning of the Enlightenment</vt:lpstr>
      <vt:lpstr>Major Enlightenment Ideas</vt:lpstr>
      <vt:lpstr>The Spread of the Enlightenment</vt:lpstr>
      <vt:lpstr>Enlightenment Thinkers</vt:lpstr>
      <vt:lpstr>Social Contract </vt:lpstr>
      <vt:lpstr>Jean Jacques Rousseau</vt:lpstr>
      <vt:lpstr>Enlightenment and the Economy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Enlightenment Thinkers Locke, Hobbes, and Rousseau</dc:title>
  <dc:creator>sarah1.hunt</dc:creator>
  <cp:lastModifiedBy>Braun Christine</cp:lastModifiedBy>
  <cp:revision>3</cp:revision>
  <dcterms:created xsi:type="dcterms:W3CDTF">2013-01-11T19:16:09Z</dcterms:created>
  <dcterms:modified xsi:type="dcterms:W3CDTF">2016-11-29T18:35:43Z</dcterms:modified>
</cp:coreProperties>
</file>