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9" r:id="rId1"/>
  </p:sldMasterIdLst>
  <p:sldIdLst>
    <p:sldId id="256" r:id="rId2"/>
    <p:sldId id="266" r:id="rId3"/>
    <p:sldId id="267" r:id="rId4"/>
    <p:sldId id="268" r:id="rId5"/>
    <p:sldId id="269" r:id="rId6"/>
    <p:sldId id="270" r:id="rId7"/>
    <p:sldId id="271" r:id="rId8"/>
    <p:sldId id="272" r:id="rId9"/>
    <p:sldId id="273" r:id="rId10"/>
    <p:sldId id="274" r:id="rId11"/>
    <p:sldId id="262" r:id="rId12"/>
    <p:sldId id="275" r:id="rId13"/>
    <p:sldId id="263" r:id="rId14"/>
    <p:sldId id="257" r:id="rId15"/>
    <p:sldId id="258" r:id="rId16"/>
    <p:sldId id="259" r:id="rId17"/>
    <p:sldId id="260" r:id="rId18"/>
    <p:sldId id="261" r:id="rId19"/>
    <p:sldId id="277" r:id="rId20"/>
    <p:sldId id="276" r:id="rId21"/>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1pPr>
    <a:lvl2pPr marL="4572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2pPr>
    <a:lvl3pPr marL="9144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3pPr>
    <a:lvl4pPr marL="13716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4pPr>
    <a:lvl5pPr marL="1828800" algn="l" rtl="0" eaLnBrk="0" fontAlgn="base" hangingPunct="0">
      <a:spcBef>
        <a:spcPct val="0"/>
      </a:spcBef>
      <a:spcAft>
        <a:spcPct val="0"/>
      </a:spcAft>
      <a:defRPr kern="1200">
        <a:solidFill>
          <a:schemeClr val="tx1"/>
        </a:solidFill>
        <a:latin typeface="Garamond" panose="02020404030301010803" pitchFamily="18" charset="0"/>
        <a:ea typeface="+mn-ea"/>
        <a:cs typeface="+mn-cs"/>
      </a:defRPr>
    </a:lvl5pPr>
    <a:lvl6pPr marL="2286000" algn="l" defTabSz="914400" rtl="0" eaLnBrk="1" latinLnBrk="0" hangingPunct="1">
      <a:defRPr kern="1200">
        <a:solidFill>
          <a:schemeClr val="tx1"/>
        </a:solidFill>
        <a:latin typeface="Garamond" panose="02020404030301010803" pitchFamily="18" charset="0"/>
        <a:ea typeface="+mn-ea"/>
        <a:cs typeface="+mn-cs"/>
      </a:defRPr>
    </a:lvl6pPr>
    <a:lvl7pPr marL="2743200" algn="l" defTabSz="914400" rtl="0" eaLnBrk="1" latinLnBrk="0" hangingPunct="1">
      <a:defRPr kern="1200">
        <a:solidFill>
          <a:schemeClr val="tx1"/>
        </a:solidFill>
        <a:latin typeface="Garamond" panose="02020404030301010803" pitchFamily="18" charset="0"/>
        <a:ea typeface="+mn-ea"/>
        <a:cs typeface="+mn-cs"/>
      </a:defRPr>
    </a:lvl7pPr>
    <a:lvl8pPr marL="3200400" algn="l" defTabSz="914400" rtl="0" eaLnBrk="1" latinLnBrk="0" hangingPunct="1">
      <a:defRPr kern="1200">
        <a:solidFill>
          <a:schemeClr val="tx1"/>
        </a:solidFill>
        <a:latin typeface="Garamond" panose="02020404030301010803" pitchFamily="18" charset="0"/>
        <a:ea typeface="+mn-ea"/>
        <a:cs typeface="+mn-cs"/>
      </a:defRPr>
    </a:lvl8pPr>
    <a:lvl9pPr marL="3657600" algn="l" defTabSz="914400" rtl="0" eaLnBrk="1" latinLnBrk="0" hangingPunct="1">
      <a:defRPr kern="1200">
        <a:solidFill>
          <a:schemeClr val="tx1"/>
        </a:solidFill>
        <a:latin typeface="Garamond" panose="02020404030301010803"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8" d="100"/>
          <a:sy n="108" d="100"/>
        </p:scale>
        <p:origin x="1704"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microsoft.com/office/2015/10/relationships/revisionInfo" Target="revisionInfo.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6146" name="Group 2">
            <a:extLst>
              <a:ext uri="{FF2B5EF4-FFF2-40B4-BE49-F238E27FC236}">
                <a16:creationId xmlns:a16="http://schemas.microsoft.com/office/drawing/2014/main" id="{73134784-92E0-4BFA-9FB4-7086505C9D80}"/>
              </a:ext>
            </a:extLst>
          </p:cNvPr>
          <p:cNvGrpSpPr>
            <a:grpSpLocks/>
          </p:cNvGrpSpPr>
          <p:nvPr/>
        </p:nvGrpSpPr>
        <p:grpSpPr bwMode="auto">
          <a:xfrm>
            <a:off x="0" y="0"/>
            <a:ext cx="9140825" cy="6850063"/>
            <a:chOff x="0" y="0"/>
            <a:chExt cx="5758" cy="4315"/>
          </a:xfrm>
        </p:grpSpPr>
        <p:grpSp>
          <p:nvGrpSpPr>
            <p:cNvPr id="6147" name="Group 3">
              <a:extLst>
                <a:ext uri="{FF2B5EF4-FFF2-40B4-BE49-F238E27FC236}">
                  <a16:creationId xmlns:a16="http://schemas.microsoft.com/office/drawing/2014/main" id="{5BB57055-76DB-4C88-99BF-9404BD27D403}"/>
                </a:ext>
              </a:extLst>
            </p:cNvPr>
            <p:cNvGrpSpPr>
              <a:grpSpLocks/>
            </p:cNvGrpSpPr>
            <p:nvPr userDrawn="1"/>
          </p:nvGrpSpPr>
          <p:grpSpPr bwMode="auto">
            <a:xfrm>
              <a:off x="1728" y="2230"/>
              <a:ext cx="4027" cy="2085"/>
              <a:chOff x="1728" y="2230"/>
              <a:chExt cx="4027" cy="2085"/>
            </a:xfrm>
          </p:grpSpPr>
          <p:sp>
            <p:nvSpPr>
              <p:cNvPr id="6148" name="Freeform 4">
                <a:extLst>
                  <a:ext uri="{FF2B5EF4-FFF2-40B4-BE49-F238E27FC236}">
                    <a16:creationId xmlns:a16="http://schemas.microsoft.com/office/drawing/2014/main" id="{61029D87-9611-489D-9FC1-42CE0FF8B3C1}"/>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49" name="Freeform 5">
                <a:extLst>
                  <a:ext uri="{FF2B5EF4-FFF2-40B4-BE49-F238E27FC236}">
                    <a16:creationId xmlns:a16="http://schemas.microsoft.com/office/drawing/2014/main" id="{A515CD6B-9E0C-4B1E-BD87-E746C2390489}"/>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0" name="Freeform 6">
                <a:extLst>
                  <a:ext uri="{FF2B5EF4-FFF2-40B4-BE49-F238E27FC236}">
                    <a16:creationId xmlns:a16="http://schemas.microsoft.com/office/drawing/2014/main" id="{04C544BD-02AE-40EF-8859-76086F2BB0E9}"/>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1" name="Freeform 7">
                <a:extLst>
                  <a:ext uri="{FF2B5EF4-FFF2-40B4-BE49-F238E27FC236}">
                    <a16:creationId xmlns:a16="http://schemas.microsoft.com/office/drawing/2014/main" id="{8AD7F8BD-C98D-42CB-88F3-6CAA7D78657A}"/>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2" name="Freeform 8">
                <a:extLst>
                  <a:ext uri="{FF2B5EF4-FFF2-40B4-BE49-F238E27FC236}">
                    <a16:creationId xmlns:a16="http://schemas.microsoft.com/office/drawing/2014/main" id="{8378B921-9CC3-435A-BF10-1EF5BA71262C}"/>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53" name="Freeform 9">
              <a:extLst>
                <a:ext uri="{FF2B5EF4-FFF2-40B4-BE49-F238E27FC236}">
                  <a16:creationId xmlns:a16="http://schemas.microsoft.com/office/drawing/2014/main" id="{7AF1A11C-7E5E-43FE-BE82-02F51C9B0AFB}"/>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6154" name="Freeform 10">
              <a:extLst>
                <a:ext uri="{FF2B5EF4-FFF2-40B4-BE49-F238E27FC236}">
                  <a16:creationId xmlns:a16="http://schemas.microsoft.com/office/drawing/2014/main" id="{03F7748D-E085-4A97-AD8D-2222BF7FF409}"/>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6155" name="Rectangle 11">
            <a:extLst>
              <a:ext uri="{FF2B5EF4-FFF2-40B4-BE49-F238E27FC236}">
                <a16:creationId xmlns:a16="http://schemas.microsoft.com/office/drawing/2014/main" id="{F0E0C50E-D01C-4A8E-A43F-105DBB57E820}"/>
              </a:ext>
            </a:extLst>
          </p:cNvPr>
          <p:cNvSpPr>
            <a:spLocks noGrp="1" noChangeArrowheads="1"/>
          </p:cNvSpPr>
          <p:nvPr>
            <p:ph type="ctrTitle" sz="quarter"/>
          </p:nvPr>
        </p:nvSpPr>
        <p:spPr>
          <a:xfrm>
            <a:off x="685800" y="1736725"/>
            <a:ext cx="7772400" cy="1920875"/>
          </a:xfrm>
        </p:spPr>
        <p:txBody>
          <a:bodyPr/>
          <a:lstStyle>
            <a:lvl1pPr>
              <a:defRPr sz="6000"/>
            </a:lvl1pPr>
          </a:lstStyle>
          <a:p>
            <a:pPr lvl="0"/>
            <a:r>
              <a:rPr lang="en-US" altLang="en-US" noProof="0"/>
              <a:t>Click to edit Master title style</a:t>
            </a:r>
          </a:p>
        </p:txBody>
      </p:sp>
      <p:sp>
        <p:nvSpPr>
          <p:cNvPr id="6156" name="Rectangle 12">
            <a:extLst>
              <a:ext uri="{FF2B5EF4-FFF2-40B4-BE49-F238E27FC236}">
                <a16:creationId xmlns:a16="http://schemas.microsoft.com/office/drawing/2014/main" id="{2D791417-BFEC-41A2-B311-68CC1C7F5F2F}"/>
              </a:ext>
            </a:extLst>
          </p:cNvPr>
          <p:cNvSpPr>
            <a:spLocks noGrp="1" noChangeArrowheads="1"/>
          </p:cNvSpPr>
          <p:nvPr>
            <p:ph type="subTitle" sz="quarter" idx="1"/>
          </p:nvPr>
        </p:nvSpPr>
        <p:spPr>
          <a:xfrm>
            <a:off x="1371600" y="3886200"/>
            <a:ext cx="6400800" cy="1752600"/>
          </a:xfrm>
        </p:spPr>
        <p:txBody>
          <a:bodyPr/>
          <a:lstStyle>
            <a:lvl1pPr marL="0" indent="0" algn="ctr">
              <a:buFont typeface="Wingdings" panose="05000000000000000000" pitchFamily="2" charset="2"/>
              <a:buNone/>
              <a:defRPr/>
            </a:lvl1pPr>
          </a:lstStyle>
          <a:p>
            <a:pPr lvl="0"/>
            <a:r>
              <a:rPr lang="en-US" altLang="en-US" noProof="0"/>
              <a:t>Click to edit Master subtitle style</a:t>
            </a:r>
          </a:p>
        </p:txBody>
      </p:sp>
      <p:sp>
        <p:nvSpPr>
          <p:cNvPr id="6157" name="Rectangle 13">
            <a:extLst>
              <a:ext uri="{FF2B5EF4-FFF2-40B4-BE49-F238E27FC236}">
                <a16:creationId xmlns:a16="http://schemas.microsoft.com/office/drawing/2014/main" id="{AA0D51FA-EC07-4BD7-AA00-11B4BDE4292F}"/>
              </a:ext>
            </a:extLst>
          </p:cNvPr>
          <p:cNvSpPr>
            <a:spLocks noGrp="1" noChangeArrowheads="1"/>
          </p:cNvSpPr>
          <p:nvPr>
            <p:ph type="dt" sz="quarter" idx="2"/>
          </p:nvPr>
        </p:nvSpPr>
        <p:spPr>
          <a:xfrm>
            <a:off x="457200" y="6248400"/>
            <a:ext cx="2133600" cy="476250"/>
          </a:xfrm>
        </p:spPr>
        <p:txBody>
          <a:bodyPr/>
          <a:lstStyle>
            <a:lvl1pPr>
              <a:defRPr/>
            </a:lvl1pPr>
          </a:lstStyle>
          <a:p>
            <a:endParaRPr lang="en-US" altLang="en-US"/>
          </a:p>
        </p:txBody>
      </p:sp>
      <p:sp>
        <p:nvSpPr>
          <p:cNvPr id="6158" name="Rectangle 14">
            <a:extLst>
              <a:ext uri="{FF2B5EF4-FFF2-40B4-BE49-F238E27FC236}">
                <a16:creationId xmlns:a16="http://schemas.microsoft.com/office/drawing/2014/main" id="{34B9DFFE-03ED-4232-A99B-6D2A4839AEA2}"/>
              </a:ext>
            </a:extLst>
          </p:cNvPr>
          <p:cNvSpPr>
            <a:spLocks noGrp="1" noChangeArrowheads="1"/>
          </p:cNvSpPr>
          <p:nvPr>
            <p:ph type="ftr" sz="quarter" idx="3"/>
          </p:nvPr>
        </p:nvSpPr>
        <p:spPr>
          <a:xfrm>
            <a:off x="3124200" y="6251575"/>
            <a:ext cx="2895600" cy="476250"/>
          </a:xfrm>
        </p:spPr>
        <p:txBody>
          <a:bodyPr/>
          <a:lstStyle>
            <a:lvl1pPr>
              <a:defRPr/>
            </a:lvl1pPr>
          </a:lstStyle>
          <a:p>
            <a:endParaRPr lang="en-US" altLang="en-US"/>
          </a:p>
        </p:txBody>
      </p:sp>
      <p:sp>
        <p:nvSpPr>
          <p:cNvPr id="6159" name="Rectangle 15">
            <a:extLst>
              <a:ext uri="{FF2B5EF4-FFF2-40B4-BE49-F238E27FC236}">
                <a16:creationId xmlns:a16="http://schemas.microsoft.com/office/drawing/2014/main" id="{849810E8-6809-48C4-92EB-DACFC1760CE1}"/>
              </a:ext>
            </a:extLst>
          </p:cNvPr>
          <p:cNvSpPr>
            <a:spLocks noGrp="1" noChangeArrowheads="1"/>
          </p:cNvSpPr>
          <p:nvPr>
            <p:ph type="sldNum" sz="quarter" idx="4"/>
          </p:nvPr>
        </p:nvSpPr>
        <p:spPr>
          <a:xfrm>
            <a:off x="6553200" y="6254750"/>
            <a:ext cx="2133600" cy="476250"/>
          </a:xfrm>
        </p:spPr>
        <p:txBody>
          <a:bodyPr/>
          <a:lstStyle>
            <a:lvl1pPr>
              <a:defRPr/>
            </a:lvl1pPr>
          </a:lstStyle>
          <a:p>
            <a:fld id="{7DD521CF-F1D6-47FF-8951-9744C2417DF9}" type="slidenum">
              <a:rPr lang="en-US" altLang="en-US"/>
              <a:pPr/>
              <a:t>‹#›</a:t>
            </a:fld>
            <a:endParaRPr lang="en-US" alt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5DA6305-2AEF-4967-AB70-0D7E18CBA58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6C85433D-A3D2-44ED-A5B4-D3CA71E6FA5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34601EA-F0DB-4087-AD56-CAE1DC33A92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70F8559-A25D-4C83-8A90-BEA9C42877E2}"/>
              </a:ext>
            </a:extLst>
          </p:cNvPr>
          <p:cNvSpPr>
            <a:spLocks noGrp="1"/>
          </p:cNvSpPr>
          <p:nvPr>
            <p:ph type="sldNum" sz="quarter" idx="11"/>
          </p:nvPr>
        </p:nvSpPr>
        <p:spPr/>
        <p:txBody>
          <a:bodyPr/>
          <a:lstStyle>
            <a:lvl1pPr>
              <a:defRPr/>
            </a:lvl1pPr>
          </a:lstStyle>
          <a:p>
            <a:fld id="{FC4E15BB-CDF4-43E5-9F90-885FFD5F19AD}" type="slidenum">
              <a:rPr lang="en-US" altLang="en-US"/>
              <a:pPr/>
              <a:t>‹#›</a:t>
            </a:fld>
            <a:endParaRPr lang="en-US" altLang="en-US"/>
          </a:p>
        </p:txBody>
      </p:sp>
      <p:sp>
        <p:nvSpPr>
          <p:cNvPr id="6" name="Footer Placeholder 5">
            <a:extLst>
              <a:ext uri="{FF2B5EF4-FFF2-40B4-BE49-F238E27FC236}">
                <a16:creationId xmlns:a16="http://schemas.microsoft.com/office/drawing/2014/main" id="{78EADB5C-E3C1-4B9C-8F63-D0279D4F5AFC}"/>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32839237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B73719F7-4BCB-4BF2-9D57-4929E9C45DED}"/>
              </a:ext>
            </a:extLst>
          </p:cNvPr>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995E321-C560-4F28-A781-84E235D1420E}"/>
              </a:ext>
            </a:extLst>
          </p:cNvPr>
          <p:cNvSpPr>
            <a:spLocks noGrp="1"/>
          </p:cNvSpPr>
          <p:nvPr>
            <p:ph type="body" orient="vert" idx="1"/>
          </p:nvPr>
        </p:nvSpPr>
        <p:spPr>
          <a:xfrm>
            <a:off x="457200" y="274638"/>
            <a:ext cx="6019800" cy="5851525"/>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BFA22EFD-050D-47D3-9204-0C94F19BA4F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22D9B45A-FA61-44DD-A7EB-64217990073F}"/>
              </a:ext>
            </a:extLst>
          </p:cNvPr>
          <p:cNvSpPr>
            <a:spLocks noGrp="1"/>
          </p:cNvSpPr>
          <p:nvPr>
            <p:ph type="sldNum" sz="quarter" idx="11"/>
          </p:nvPr>
        </p:nvSpPr>
        <p:spPr/>
        <p:txBody>
          <a:bodyPr/>
          <a:lstStyle>
            <a:lvl1pPr>
              <a:defRPr/>
            </a:lvl1pPr>
          </a:lstStyle>
          <a:p>
            <a:fld id="{4312960B-14BC-48A2-BAAA-9C6CCDE60639}" type="slidenum">
              <a:rPr lang="en-US" altLang="en-US"/>
              <a:pPr/>
              <a:t>‹#›</a:t>
            </a:fld>
            <a:endParaRPr lang="en-US" altLang="en-US"/>
          </a:p>
        </p:txBody>
      </p:sp>
      <p:sp>
        <p:nvSpPr>
          <p:cNvPr id="6" name="Footer Placeholder 5">
            <a:extLst>
              <a:ext uri="{FF2B5EF4-FFF2-40B4-BE49-F238E27FC236}">
                <a16:creationId xmlns:a16="http://schemas.microsoft.com/office/drawing/2014/main" id="{8548D2EA-43FA-4BD9-8B56-1EEC3950306E}"/>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6635014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ClipArt" preserve="1">
  <p:cSld name="Title, Text and Clip Ar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6F5E70-C69F-491E-A1C5-6D8A6D094333}"/>
              </a:ext>
            </a:extLst>
          </p:cNvPr>
          <p:cNvSpPr>
            <a:spLocks noGrp="1"/>
          </p:cNvSpPr>
          <p:nvPr>
            <p:ph type="title"/>
          </p:nvPr>
        </p:nvSpPr>
        <p:spPr>
          <a:xfrm>
            <a:off x="457200" y="274638"/>
            <a:ext cx="8229600" cy="1143000"/>
          </a:xfrm>
        </p:spPr>
        <p:txBody>
          <a:bodyPr/>
          <a:lstStyle/>
          <a:p>
            <a:r>
              <a:rPr lang="en-US"/>
              <a:t>Click to edit Master title style</a:t>
            </a:r>
          </a:p>
        </p:txBody>
      </p:sp>
      <p:sp>
        <p:nvSpPr>
          <p:cNvPr id="3" name="Text Placeholder 2">
            <a:extLst>
              <a:ext uri="{FF2B5EF4-FFF2-40B4-BE49-F238E27FC236}">
                <a16:creationId xmlns:a16="http://schemas.microsoft.com/office/drawing/2014/main" id="{0FD3B3CC-9D96-4225-B723-9D59C54A3BEC}"/>
              </a:ext>
            </a:extLst>
          </p:cNvPr>
          <p:cNvSpPr>
            <a:spLocks noGrp="1"/>
          </p:cNvSpPr>
          <p:nvPr>
            <p:ph type="body"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Online Image Placeholder 3">
            <a:extLst>
              <a:ext uri="{FF2B5EF4-FFF2-40B4-BE49-F238E27FC236}">
                <a16:creationId xmlns:a16="http://schemas.microsoft.com/office/drawing/2014/main" id="{A2F8E13A-D2A1-4C66-864A-1098982028C8}"/>
              </a:ext>
            </a:extLst>
          </p:cNvPr>
          <p:cNvSpPr>
            <a:spLocks noGrp="1"/>
          </p:cNvSpPr>
          <p:nvPr>
            <p:ph type="clipArt" sz="half" idx="2"/>
          </p:nvPr>
        </p:nvSpPr>
        <p:spPr>
          <a:xfrm>
            <a:off x="4648200" y="1600200"/>
            <a:ext cx="4038600" cy="4525963"/>
          </a:xfrm>
        </p:spPr>
        <p:txBody>
          <a:bodyPr/>
          <a:lstStyle/>
          <a:p>
            <a:endParaRPr lang="en-US"/>
          </a:p>
        </p:txBody>
      </p:sp>
      <p:sp>
        <p:nvSpPr>
          <p:cNvPr id="5" name="Date Placeholder 4">
            <a:extLst>
              <a:ext uri="{FF2B5EF4-FFF2-40B4-BE49-F238E27FC236}">
                <a16:creationId xmlns:a16="http://schemas.microsoft.com/office/drawing/2014/main" id="{F966AF99-3BD5-43E8-A8C8-34F099B9D8E5}"/>
              </a:ext>
            </a:extLst>
          </p:cNvPr>
          <p:cNvSpPr>
            <a:spLocks noGrp="1"/>
          </p:cNvSpPr>
          <p:nvPr>
            <p:ph type="dt" sz="half" idx="10"/>
          </p:nvPr>
        </p:nvSpPr>
        <p:spPr>
          <a:xfrm>
            <a:off x="457200" y="6251575"/>
            <a:ext cx="2133600" cy="476250"/>
          </a:xfrm>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E99F6E94-124C-41EF-BDCB-7DC5D7B85A31}"/>
              </a:ext>
            </a:extLst>
          </p:cNvPr>
          <p:cNvSpPr>
            <a:spLocks noGrp="1"/>
          </p:cNvSpPr>
          <p:nvPr>
            <p:ph type="sldNum" sz="quarter" idx="11"/>
          </p:nvPr>
        </p:nvSpPr>
        <p:spPr>
          <a:xfrm>
            <a:off x="6553200" y="6248400"/>
            <a:ext cx="2133600" cy="476250"/>
          </a:xfrm>
        </p:spPr>
        <p:txBody>
          <a:bodyPr/>
          <a:lstStyle>
            <a:lvl1pPr>
              <a:defRPr/>
            </a:lvl1pPr>
          </a:lstStyle>
          <a:p>
            <a:fld id="{3B3661C2-0587-4BA8-9E15-7CB100ADD0B7}" type="slidenum">
              <a:rPr lang="en-US" altLang="en-US"/>
              <a:pPr/>
              <a:t>‹#›</a:t>
            </a:fld>
            <a:endParaRPr lang="en-US" altLang="en-US"/>
          </a:p>
        </p:txBody>
      </p:sp>
      <p:sp>
        <p:nvSpPr>
          <p:cNvPr id="7" name="Footer Placeholder 6">
            <a:extLst>
              <a:ext uri="{FF2B5EF4-FFF2-40B4-BE49-F238E27FC236}">
                <a16:creationId xmlns:a16="http://schemas.microsoft.com/office/drawing/2014/main" id="{F7D4056B-F7D5-498F-A05B-E6B0F5AB2AA0}"/>
              </a:ext>
            </a:extLst>
          </p:cNvPr>
          <p:cNvSpPr>
            <a:spLocks noGrp="1"/>
          </p:cNvSpPr>
          <p:nvPr>
            <p:ph type="ftr" sz="quarter" idx="12"/>
          </p:nvPr>
        </p:nvSpPr>
        <p:spPr>
          <a:xfrm>
            <a:off x="3124200" y="6248400"/>
            <a:ext cx="2895600" cy="476250"/>
          </a:xfrm>
        </p:spPr>
        <p:txBody>
          <a:bodyPr/>
          <a:lstStyle>
            <a:lvl1pPr>
              <a:defRPr/>
            </a:lvl1pPr>
          </a:lstStyle>
          <a:p>
            <a:endParaRPr lang="en-US" altLang="en-US"/>
          </a:p>
        </p:txBody>
      </p:sp>
    </p:spTree>
    <p:extLst>
      <p:ext uri="{BB962C8B-B14F-4D97-AF65-F5344CB8AC3E}">
        <p14:creationId xmlns:p14="http://schemas.microsoft.com/office/powerpoint/2010/main" val="21482965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8641356-B661-4172-9559-5D8CC943F7C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214EA99-5906-4279-B977-6C74B03C6DEA}"/>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68834D65-DB09-449F-9748-C737DE54DC1D}"/>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BFDAB616-1E3D-444B-8557-DCAAB91A23BE}"/>
              </a:ext>
            </a:extLst>
          </p:cNvPr>
          <p:cNvSpPr>
            <a:spLocks noGrp="1"/>
          </p:cNvSpPr>
          <p:nvPr>
            <p:ph type="sldNum" sz="quarter" idx="11"/>
          </p:nvPr>
        </p:nvSpPr>
        <p:spPr/>
        <p:txBody>
          <a:bodyPr/>
          <a:lstStyle>
            <a:lvl1pPr>
              <a:defRPr/>
            </a:lvl1pPr>
          </a:lstStyle>
          <a:p>
            <a:fld id="{55D9414E-0896-4425-8D25-B44C90B2E450}" type="slidenum">
              <a:rPr lang="en-US" altLang="en-US"/>
              <a:pPr/>
              <a:t>‹#›</a:t>
            </a:fld>
            <a:endParaRPr lang="en-US" altLang="en-US"/>
          </a:p>
        </p:txBody>
      </p:sp>
      <p:sp>
        <p:nvSpPr>
          <p:cNvPr id="6" name="Footer Placeholder 5">
            <a:extLst>
              <a:ext uri="{FF2B5EF4-FFF2-40B4-BE49-F238E27FC236}">
                <a16:creationId xmlns:a16="http://schemas.microsoft.com/office/drawing/2014/main" id="{7F16DD59-7BBD-4F2F-98BF-C63A9488035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59916221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4AD0552-02AC-4E22-AF84-DB12F57CBC1F}"/>
              </a:ext>
            </a:extLst>
          </p:cNvPr>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24589CF-06CC-4DB4-84C1-CD790E98EDD5}"/>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a:extLst>
              <a:ext uri="{FF2B5EF4-FFF2-40B4-BE49-F238E27FC236}">
                <a16:creationId xmlns:a16="http://schemas.microsoft.com/office/drawing/2014/main" id="{06FC8F3F-E832-4E25-821D-6CED65F4448B}"/>
              </a:ext>
            </a:extLst>
          </p:cNvPr>
          <p:cNvSpPr>
            <a:spLocks noGrp="1"/>
          </p:cNvSpPr>
          <p:nvPr>
            <p:ph type="dt" sz="half" idx="10"/>
          </p:nvPr>
        </p:nvSpPr>
        <p:spPr/>
        <p:txBody>
          <a:bodyPr/>
          <a:lstStyle>
            <a:lvl1pPr>
              <a:defRPr/>
            </a:lvl1pPr>
          </a:lstStyle>
          <a:p>
            <a:endParaRPr lang="en-US" altLang="en-US"/>
          </a:p>
        </p:txBody>
      </p:sp>
      <p:sp>
        <p:nvSpPr>
          <p:cNvPr id="5" name="Slide Number Placeholder 4">
            <a:extLst>
              <a:ext uri="{FF2B5EF4-FFF2-40B4-BE49-F238E27FC236}">
                <a16:creationId xmlns:a16="http://schemas.microsoft.com/office/drawing/2014/main" id="{707D5576-B14F-4EE0-A8C2-BA52A2471030}"/>
              </a:ext>
            </a:extLst>
          </p:cNvPr>
          <p:cNvSpPr>
            <a:spLocks noGrp="1"/>
          </p:cNvSpPr>
          <p:nvPr>
            <p:ph type="sldNum" sz="quarter" idx="11"/>
          </p:nvPr>
        </p:nvSpPr>
        <p:spPr/>
        <p:txBody>
          <a:bodyPr/>
          <a:lstStyle>
            <a:lvl1pPr>
              <a:defRPr/>
            </a:lvl1pPr>
          </a:lstStyle>
          <a:p>
            <a:fld id="{4E160ABE-8151-4463-A7F6-21B6A0460091}" type="slidenum">
              <a:rPr lang="en-US" altLang="en-US"/>
              <a:pPr/>
              <a:t>‹#›</a:t>
            </a:fld>
            <a:endParaRPr lang="en-US" altLang="en-US"/>
          </a:p>
        </p:txBody>
      </p:sp>
      <p:sp>
        <p:nvSpPr>
          <p:cNvPr id="6" name="Footer Placeholder 5">
            <a:extLst>
              <a:ext uri="{FF2B5EF4-FFF2-40B4-BE49-F238E27FC236}">
                <a16:creationId xmlns:a16="http://schemas.microsoft.com/office/drawing/2014/main" id="{CBE44614-B599-45BE-82C9-521162EA408D}"/>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37717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B29144-C1C8-42B8-B200-09833BE66BD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CA1545B-7B29-4B24-9412-470B905283B6}"/>
              </a:ext>
            </a:extLst>
          </p:cNvPr>
          <p:cNvSpPr>
            <a:spLocks noGrp="1"/>
          </p:cNvSpPr>
          <p:nvPr>
            <p:ph sz="half" idx="1"/>
          </p:nvPr>
        </p:nvSpPr>
        <p:spPr>
          <a:xfrm>
            <a:off x="457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601549EF-57B8-418C-9497-28585F23A5DE}"/>
              </a:ext>
            </a:extLst>
          </p:cNvPr>
          <p:cNvSpPr>
            <a:spLocks noGrp="1"/>
          </p:cNvSpPr>
          <p:nvPr>
            <p:ph sz="half" idx="2"/>
          </p:nvPr>
        </p:nvSpPr>
        <p:spPr>
          <a:xfrm>
            <a:off x="4648200" y="1600200"/>
            <a:ext cx="4038600" cy="452596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BEBF784A-C244-4AD7-B7E1-00FE3E6315C0}"/>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9F9C507A-B539-492B-B612-1CD5BAB0772D}"/>
              </a:ext>
            </a:extLst>
          </p:cNvPr>
          <p:cNvSpPr>
            <a:spLocks noGrp="1"/>
          </p:cNvSpPr>
          <p:nvPr>
            <p:ph type="sldNum" sz="quarter" idx="11"/>
          </p:nvPr>
        </p:nvSpPr>
        <p:spPr/>
        <p:txBody>
          <a:bodyPr/>
          <a:lstStyle>
            <a:lvl1pPr>
              <a:defRPr/>
            </a:lvl1pPr>
          </a:lstStyle>
          <a:p>
            <a:fld id="{4DB26315-C999-4911-8FE2-2262C11DAD0F}" type="slidenum">
              <a:rPr lang="en-US" altLang="en-US"/>
              <a:pPr/>
              <a:t>‹#›</a:t>
            </a:fld>
            <a:endParaRPr lang="en-US" altLang="en-US"/>
          </a:p>
        </p:txBody>
      </p:sp>
      <p:sp>
        <p:nvSpPr>
          <p:cNvPr id="7" name="Footer Placeholder 6">
            <a:extLst>
              <a:ext uri="{FF2B5EF4-FFF2-40B4-BE49-F238E27FC236}">
                <a16:creationId xmlns:a16="http://schemas.microsoft.com/office/drawing/2014/main" id="{6AAE76EC-7419-477C-80D0-BA1E9F6AE966}"/>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2998717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2B657-F4C8-4A7B-B8A7-0CBD1E748278}"/>
              </a:ext>
            </a:extLst>
          </p:cNvPr>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451BC596-2B5D-43A2-A96C-6A443FB7ACB0}"/>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CE5D6852-DA04-4A13-B15C-C3678FD20750}"/>
              </a:ext>
            </a:extLst>
          </p:cNvPr>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3F8D4832-B7B2-472F-A3BF-8BA07A4F720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CE83B417-135C-4509-BEAC-F64B01C1AFD9}"/>
              </a:ext>
            </a:extLst>
          </p:cNvPr>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D469F4E-8B84-4459-899A-83A1F44C7310}"/>
              </a:ext>
            </a:extLst>
          </p:cNvPr>
          <p:cNvSpPr>
            <a:spLocks noGrp="1"/>
          </p:cNvSpPr>
          <p:nvPr>
            <p:ph type="dt" sz="half" idx="10"/>
          </p:nvPr>
        </p:nvSpPr>
        <p:spPr/>
        <p:txBody>
          <a:bodyPr/>
          <a:lstStyle>
            <a:lvl1pPr>
              <a:defRPr/>
            </a:lvl1pPr>
          </a:lstStyle>
          <a:p>
            <a:endParaRPr lang="en-US" altLang="en-US"/>
          </a:p>
        </p:txBody>
      </p:sp>
      <p:sp>
        <p:nvSpPr>
          <p:cNvPr id="8" name="Slide Number Placeholder 7">
            <a:extLst>
              <a:ext uri="{FF2B5EF4-FFF2-40B4-BE49-F238E27FC236}">
                <a16:creationId xmlns:a16="http://schemas.microsoft.com/office/drawing/2014/main" id="{03F1EACE-7BC7-42D1-A7F0-AC3E2FDE14BD}"/>
              </a:ext>
            </a:extLst>
          </p:cNvPr>
          <p:cNvSpPr>
            <a:spLocks noGrp="1"/>
          </p:cNvSpPr>
          <p:nvPr>
            <p:ph type="sldNum" sz="quarter" idx="11"/>
          </p:nvPr>
        </p:nvSpPr>
        <p:spPr/>
        <p:txBody>
          <a:bodyPr/>
          <a:lstStyle>
            <a:lvl1pPr>
              <a:defRPr/>
            </a:lvl1pPr>
          </a:lstStyle>
          <a:p>
            <a:fld id="{819EFF35-FA41-4B94-B7DC-5785F7A5298C}" type="slidenum">
              <a:rPr lang="en-US" altLang="en-US"/>
              <a:pPr/>
              <a:t>‹#›</a:t>
            </a:fld>
            <a:endParaRPr lang="en-US" altLang="en-US"/>
          </a:p>
        </p:txBody>
      </p:sp>
      <p:sp>
        <p:nvSpPr>
          <p:cNvPr id="9" name="Footer Placeholder 8">
            <a:extLst>
              <a:ext uri="{FF2B5EF4-FFF2-40B4-BE49-F238E27FC236}">
                <a16:creationId xmlns:a16="http://schemas.microsoft.com/office/drawing/2014/main" id="{CA1D1AE2-1D4D-442A-94B2-3D99E5FB9FE1}"/>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8470407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1F28A3-F5F1-48C2-8AC2-166B44D81BB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6128EA8C-726F-421C-9670-A3DCDF218C05}"/>
              </a:ext>
            </a:extLst>
          </p:cNvPr>
          <p:cNvSpPr>
            <a:spLocks noGrp="1"/>
          </p:cNvSpPr>
          <p:nvPr>
            <p:ph type="dt" sz="half" idx="10"/>
          </p:nvPr>
        </p:nvSpPr>
        <p:spPr/>
        <p:txBody>
          <a:bodyPr/>
          <a:lstStyle>
            <a:lvl1pPr>
              <a:defRPr/>
            </a:lvl1pPr>
          </a:lstStyle>
          <a:p>
            <a:endParaRPr lang="en-US" altLang="en-US"/>
          </a:p>
        </p:txBody>
      </p:sp>
      <p:sp>
        <p:nvSpPr>
          <p:cNvPr id="4" name="Slide Number Placeholder 3">
            <a:extLst>
              <a:ext uri="{FF2B5EF4-FFF2-40B4-BE49-F238E27FC236}">
                <a16:creationId xmlns:a16="http://schemas.microsoft.com/office/drawing/2014/main" id="{2E728D39-19D4-491E-AC21-48B2C276743F}"/>
              </a:ext>
            </a:extLst>
          </p:cNvPr>
          <p:cNvSpPr>
            <a:spLocks noGrp="1"/>
          </p:cNvSpPr>
          <p:nvPr>
            <p:ph type="sldNum" sz="quarter" idx="11"/>
          </p:nvPr>
        </p:nvSpPr>
        <p:spPr/>
        <p:txBody>
          <a:bodyPr/>
          <a:lstStyle>
            <a:lvl1pPr>
              <a:defRPr/>
            </a:lvl1pPr>
          </a:lstStyle>
          <a:p>
            <a:fld id="{8C865D9B-1624-413E-8CE5-FDC0E17DB72C}" type="slidenum">
              <a:rPr lang="en-US" altLang="en-US"/>
              <a:pPr/>
              <a:t>‹#›</a:t>
            </a:fld>
            <a:endParaRPr lang="en-US" altLang="en-US"/>
          </a:p>
        </p:txBody>
      </p:sp>
      <p:sp>
        <p:nvSpPr>
          <p:cNvPr id="5" name="Footer Placeholder 4">
            <a:extLst>
              <a:ext uri="{FF2B5EF4-FFF2-40B4-BE49-F238E27FC236}">
                <a16:creationId xmlns:a16="http://schemas.microsoft.com/office/drawing/2014/main" id="{6A8F2402-C201-4C48-9658-6A5E992F07A8}"/>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4163740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2C1C6528-CFFE-4771-BF25-0EAEC3181CC7}"/>
              </a:ext>
            </a:extLst>
          </p:cNvPr>
          <p:cNvSpPr>
            <a:spLocks noGrp="1"/>
          </p:cNvSpPr>
          <p:nvPr>
            <p:ph type="dt" sz="half" idx="10"/>
          </p:nvPr>
        </p:nvSpPr>
        <p:spPr/>
        <p:txBody>
          <a:bodyPr/>
          <a:lstStyle>
            <a:lvl1pPr>
              <a:defRPr/>
            </a:lvl1pPr>
          </a:lstStyle>
          <a:p>
            <a:endParaRPr lang="en-US" altLang="en-US"/>
          </a:p>
        </p:txBody>
      </p:sp>
      <p:sp>
        <p:nvSpPr>
          <p:cNvPr id="3" name="Slide Number Placeholder 2">
            <a:extLst>
              <a:ext uri="{FF2B5EF4-FFF2-40B4-BE49-F238E27FC236}">
                <a16:creationId xmlns:a16="http://schemas.microsoft.com/office/drawing/2014/main" id="{8FA54834-1473-4D1A-B57F-5CCE5E44D460}"/>
              </a:ext>
            </a:extLst>
          </p:cNvPr>
          <p:cNvSpPr>
            <a:spLocks noGrp="1"/>
          </p:cNvSpPr>
          <p:nvPr>
            <p:ph type="sldNum" sz="quarter" idx="11"/>
          </p:nvPr>
        </p:nvSpPr>
        <p:spPr/>
        <p:txBody>
          <a:bodyPr/>
          <a:lstStyle>
            <a:lvl1pPr>
              <a:defRPr/>
            </a:lvl1pPr>
          </a:lstStyle>
          <a:p>
            <a:fld id="{A40AB687-E718-48B8-A625-13FCB92E3D0E}" type="slidenum">
              <a:rPr lang="en-US" altLang="en-US"/>
              <a:pPr/>
              <a:t>‹#›</a:t>
            </a:fld>
            <a:endParaRPr lang="en-US" altLang="en-US"/>
          </a:p>
        </p:txBody>
      </p:sp>
      <p:sp>
        <p:nvSpPr>
          <p:cNvPr id="4" name="Footer Placeholder 3">
            <a:extLst>
              <a:ext uri="{FF2B5EF4-FFF2-40B4-BE49-F238E27FC236}">
                <a16:creationId xmlns:a16="http://schemas.microsoft.com/office/drawing/2014/main" id="{3D69F543-E6C2-483B-8192-842258E9BCA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25997763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DB2020-D5B3-4176-9607-4FCF9EFF2899}"/>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E4E26F6C-70BC-401A-8638-24AEDFC5CC93}"/>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3709D0EE-5810-4EB6-85E0-638268BDE9D1}"/>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E32725A-380F-4BF4-A5D4-62BF49291452}"/>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58B97CD6-A3D2-413A-B29F-5538C0939420}"/>
              </a:ext>
            </a:extLst>
          </p:cNvPr>
          <p:cNvSpPr>
            <a:spLocks noGrp="1"/>
          </p:cNvSpPr>
          <p:nvPr>
            <p:ph type="sldNum" sz="quarter" idx="11"/>
          </p:nvPr>
        </p:nvSpPr>
        <p:spPr/>
        <p:txBody>
          <a:bodyPr/>
          <a:lstStyle>
            <a:lvl1pPr>
              <a:defRPr/>
            </a:lvl1pPr>
          </a:lstStyle>
          <a:p>
            <a:fld id="{5BA047E8-42C4-4816-BB91-9A33572DD873}" type="slidenum">
              <a:rPr lang="en-US" altLang="en-US"/>
              <a:pPr/>
              <a:t>‹#›</a:t>
            </a:fld>
            <a:endParaRPr lang="en-US" altLang="en-US"/>
          </a:p>
        </p:txBody>
      </p:sp>
      <p:sp>
        <p:nvSpPr>
          <p:cNvPr id="7" name="Footer Placeholder 6">
            <a:extLst>
              <a:ext uri="{FF2B5EF4-FFF2-40B4-BE49-F238E27FC236}">
                <a16:creationId xmlns:a16="http://schemas.microsoft.com/office/drawing/2014/main" id="{D3B5977E-C463-4DA7-BA5E-E933CA10A5FA}"/>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15474337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46934B-A153-4359-9857-72B231129C57}"/>
              </a:ext>
            </a:extLst>
          </p:cNvPr>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18954DF9-E891-4A1C-B43C-FFB03AD5EB07}"/>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ADB0F15-AC5E-43CD-8C7E-B756A358173F}"/>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C12F0774-8975-4811-9B42-DA4F9B5CD769}"/>
              </a:ext>
            </a:extLst>
          </p:cNvPr>
          <p:cNvSpPr>
            <a:spLocks noGrp="1"/>
          </p:cNvSpPr>
          <p:nvPr>
            <p:ph type="dt" sz="half" idx="10"/>
          </p:nvPr>
        </p:nvSpPr>
        <p:spPr/>
        <p:txBody>
          <a:bodyPr/>
          <a:lstStyle>
            <a:lvl1pPr>
              <a:defRPr/>
            </a:lvl1pPr>
          </a:lstStyle>
          <a:p>
            <a:endParaRPr lang="en-US" altLang="en-US"/>
          </a:p>
        </p:txBody>
      </p:sp>
      <p:sp>
        <p:nvSpPr>
          <p:cNvPr id="6" name="Slide Number Placeholder 5">
            <a:extLst>
              <a:ext uri="{FF2B5EF4-FFF2-40B4-BE49-F238E27FC236}">
                <a16:creationId xmlns:a16="http://schemas.microsoft.com/office/drawing/2014/main" id="{0502CD08-4196-42E3-9BED-94692E87EA10}"/>
              </a:ext>
            </a:extLst>
          </p:cNvPr>
          <p:cNvSpPr>
            <a:spLocks noGrp="1"/>
          </p:cNvSpPr>
          <p:nvPr>
            <p:ph type="sldNum" sz="quarter" idx="11"/>
          </p:nvPr>
        </p:nvSpPr>
        <p:spPr/>
        <p:txBody>
          <a:bodyPr/>
          <a:lstStyle>
            <a:lvl1pPr>
              <a:defRPr/>
            </a:lvl1pPr>
          </a:lstStyle>
          <a:p>
            <a:fld id="{1725B872-A85D-4B40-8736-28FC5D5C2FAD}" type="slidenum">
              <a:rPr lang="en-US" altLang="en-US"/>
              <a:pPr/>
              <a:t>‹#›</a:t>
            </a:fld>
            <a:endParaRPr lang="en-US" altLang="en-US"/>
          </a:p>
        </p:txBody>
      </p:sp>
      <p:sp>
        <p:nvSpPr>
          <p:cNvPr id="7" name="Footer Placeholder 6">
            <a:extLst>
              <a:ext uri="{FF2B5EF4-FFF2-40B4-BE49-F238E27FC236}">
                <a16:creationId xmlns:a16="http://schemas.microsoft.com/office/drawing/2014/main" id="{61C72259-FDBD-4BDC-B615-FDA16A17978B}"/>
              </a:ext>
            </a:extLst>
          </p:cNvPr>
          <p:cNvSpPr>
            <a:spLocks noGrp="1"/>
          </p:cNvSpPr>
          <p:nvPr>
            <p:ph type="ftr" sz="quarter" idx="12"/>
          </p:nvPr>
        </p:nvSpPr>
        <p:spPr/>
        <p:txBody>
          <a:bodyPr/>
          <a:lstStyle>
            <a:lvl1pPr>
              <a:defRPr/>
            </a:lvl1pPr>
          </a:lstStyle>
          <a:p>
            <a:endParaRPr lang="en-US" altLang="en-US"/>
          </a:p>
        </p:txBody>
      </p:sp>
    </p:spTree>
    <p:extLst>
      <p:ext uri="{BB962C8B-B14F-4D97-AF65-F5344CB8AC3E}">
        <p14:creationId xmlns:p14="http://schemas.microsoft.com/office/powerpoint/2010/main" val="3535585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a:extLst>
              <a:ext uri="{FF2B5EF4-FFF2-40B4-BE49-F238E27FC236}">
                <a16:creationId xmlns:a16="http://schemas.microsoft.com/office/drawing/2014/main" id="{17D4C470-BBEF-4CFB-B86B-693280B2E6EF}"/>
              </a:ext>
            </a:extLst>
          </p:cNvPr>
          <p:cNvSpPr>
            <a:spLocks noGrp="1" noChangeArrowheads="1"/>
          </p:cNvSpPr>
          <p:nvPr>
            <p:ph type="dt" sz="half" idx="2"/>
          </p:nvPr>
        </p:nvSpPr>
        <p:spPr bwMode="auto">
          <a:xfrm>
            <a:off x="457200" y="625157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eaLnBrk="1" hangingPunct="1">
              <a:defRPr sz="1200">
                <a:latin typeface="Arial" panose="020B0604020202020204" pitchFamily="34" charset="0"/>
              </a:defRPr>
            </a:lvl1pPr>
          </a:lstStyle>
          <a:p>
            <a:endParaRPr lang="en-US" altLang="en-US"/>
          </a:p>
        </p:txBody>
      </p:sp>
      <p:sp>
        <p:nvSpPr>
          <p:cNvPr id="5123" name="Rectangle 3">
            <a:extLst>
              <a:ext uri="{FF2B5EF4-FFF2-40B4-BE49-F238E27FC236}">
                <a16:creationId xmlns:a16="http://schemas.microsoft.com/office/drawing/2014/main" id="{2D2C713F-41CC-4D0F-AA02-B2FCC450450A}"/>
              </a:ext>
            </a:extLst>
          </p:cNvPr>
          <p:cNvSpPr>
            <a:spLocks noGrp="1" noChangeArrowheads="1"/>
          </p:cNvSpPr>
          <p:nvPr>
            <p:ph type="sldNum" sz="quarter" idx="4"/>
          </p:nvPr>
        </p:nvSpPr>
        <p:spPr bwMode="auto">
          <a:xfrm>
            <a:off x="6553200" y="6248400"/>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eaLnBrk="1" hangingPunct="1">
              <a:defRPr sz="1200">
                <a:latin typeface="Arial" panose="020B0604020202020204" pitchFamily="34" charset="0"/>
              </a:defRPr>
            </a:lvl1pPr>
          </a:lstStyle>
          <a:p>
            <a:fld id="{C413B0C3-2564-4BB0-AF90-E6B22E949443}" type="slidenum">
              <a:rPr lang="en-US" altLang="en-US"/>
              <a:pPr/>
              <a:t>‹#›</a:t>
            </a:fld>
            <a:endParaRPr lang="en-US" altLang="en-US"/>
          </a:p>
        </p:txBody>
      </p:sp>
      <p:grpSp>
        <p:nvGrpSpPr>
          <p:cNvPr id="5124" name="Group 4">
            <a:extLst>
              <a:ext uri="{FF2B5EF4-FFF2-40B4-BE49-F238E27FC236}">
                <a16:creationId xmlns:a16="http://schemas.microsoft.com/office/drawing/2014/main" id="{1A0C2C0C-5738-499E-8336-48BACA951565}"/>
              </a:ext>
            </a:extLst>
          </p:cNvPr>
          <p:cNvGrpSpPr>
            <a:grpSpLocks/>
          </p:cNvGrpSpPr>
          <p:nvPr/>
        </p:nvGrpSpPr>
        <p:grpSpPr bwMode="auto">
          <a:xfrm>
            <a:off x="0" y="0"/>
            <a:ext cx="9140825" cy="6850063"/>
            <a:chOff x="0" y="0"/>
            <a:chExt cx="5758" cy="4315"/>
          </a:xfrm>
        </p:grpSpPr>
        <p:grpSp>
          <p:nvGrpSpPr>
            <p:cNvPr id="5125" name="Group 5">
              <a:extLst>
                <a:ext uri="{FF2B5EF4-FFF2-40B4-BE49-F238E27FC236}">
                  <a16:creationId xmlns:a16="http://schemas.microsoft.com/office/drawing/2014/main" id="{48725CDB-319C-4A56-BB4E-4722D15B6432}"/>
                </a:ext>
              </a:extLst>
            </p:cNvPr>
            <p:cNvGrpSpPr>
              <a:grpSpLocks/>
            </p:cNvGrpSpPr>
            <p:nvPr userDrawn="1"/>
          </p:nvGrpSpPr>
          <p:grpSpPr bwMode="auto">
            <a:xfrm>
              <a:off x="1728" y="2230"/>
              <a:ext cx="4027" cy="2085"/>
              <a:chOff x="1728" y="2230"/>
              <a:chExt cx="4027" cy="2085"/>
            </a:xfrm>
          </p:grpSpPr>
          <p:sp>
            <p:nvSpPr>
              <p:cNvPr id="5126" name="Freeform 6">
                <a:extLst>
                  <a:ext uri="{FF2B5EF4-FFF2-40B4-BE49-F238E27FC236}">
                    <a16:creationId xmlns:a16="http://schemas.microsoft.com/office/drawing/2014/main" id="{01AA3C41-A62F-4025-83DF-6A2442A400D4}"/>
                  </a:ext>
                </a:extLst>
              </p:cNvPr>
              <p:cNvSpPr>
                <a:spLocks/>
              </p:cNvSpPr>
              <p:nvPr/>
            </p:nvSpPr>
            <p:spPr bwMode="hidden">
              <a:xfrm>
                <a:off x="1728" y="2644"/>
                <a:ext cx="2882" cy="1671"/>
              </a:xfrm>
              <a:custGeom>
                <a:avLst/>
                <a:gdLst>
                  <a:gd name="T0" fmla="*/ 2740 w 2882"/>
                  <a:gd name="T1" fmla="*/ 528 h 1671"/>
                  <a:gd name="T2" fmla="*/ 2632 w 2882"/>
                  <a:gd name="T3" fmla="*/ 484 h 1671"/>
                  <a:gd name="T4" fmla="*/ 2480 w 2882"/>
                  <a:gd name="T5" fmla="*/ 424 h 1671"/>
                  <a:gd name="T6" fmla="*/ 2203 w 2882"/>
                  <a:gd name="T7" fmla="*/ 343 h 1671"/>
                  <a:gd name="T8" fmla="*/ 1970 w 2882"/>
                  <a:gd name="T9" fmla="*/ 277 h 1671"/>
                  <a:gd name="T10" fmla="*/ 1807 w 2882"/>
                  <a:gd name="T11" fmla="*/ 212 h 1671"/>
                  <a:gd name="T12" fmla="*/ 1693 w 2882"/>
                  <a:gd name="T13" fmla="*/ 152 h 1671"/>
                  <a:gd name="T14" fmla="*/ 1628 w 2882"/>
                  <a:gd name="T15" fmla="*/ 103 h 1671"/>
                  <a:gd name="T16" fmla="*/ 1590 w 2882"/>
                  <a:gd name="T17" fmla="*/ 60 h 1671"/>
                  <a:gd name="T18" fmla="*/ 1579 w 2882"/>
                  <a:gd name="T19" fmla="*/ 27 h 1671"/>
                  <a:gd name="T20" fmla="*/ 1585 w 2882"/>
                  <a:gd name="T21" fmla="*/ 0 h 1671"/>
                  <a:gd name="T22" fmla="*/ 1557 w 2882"/>
                  <a:gd name="T23" fmla="*/ 49 h 1671"/>
                  <a:gd name="T24" fmla="*/ 1568 w 2882"/>
                  <a:gd name="T25" fmla="*/ 98 h 1671"/>
                  <a:gd name="T26" fmla="*/ 1617 w 2882"/>
                  <a:gd name="T27" fmla="*/ 141 h 1671"/>
                  <a:gd name="T28" fmla="*/ 1688 w 2882"/>
                  <a:gd name="T29" fmla="*/ 185 h 1671"/>
                  <a:gd name="T30" fmla="*/ 1791 w 2882"/>
                  <a:gd name="T31" fmla="*/ 228 h 1671"/>
                  <a:gd name="T32" fmla="*/ 2040 w 2882"/>
                  <a:gd name="T33" fmla="*/ 310 h 1671"/>
                  <a:gd name="T34" fmla="*/ 2285 w 2882"/>
                  <a:gd name="T35" fmla="*/ 381 h 1671"/>
                  <a:gd name="T36" fmla="*/ 2464 w 2882"/>
                  <a:gd name="T37" fmla="*/ 435 h 1671"/>
                  <a:gd name="T38" fmla="*/ 2605 w 2882"/>
                  <a:gd name="T39" fmla="*/ 484 h 1671"/>
                  <a:gd name="T40" fmla="*/ 2708 w 2882"/>
                  <a:gd name="T41" fmla="*/ 528 h 1671"/>
                  <a:gd name="T42" fmla="*/ 2768 w 2882"/>
                  <a:gd name="T43" fmla="*/ 560 h 1671"/>
                  <a:gd name="T44" fmla="*/ 2795 w 2882"/>
                  <a:gd name="T45" fmla="*/ 593 h 1671"/>
                  <a:gd name="T46" fmla="*/ 2795 w 2882"/>
                  <a:gd name="T47" fmla="*/ 642 h 1671"/>
                  <a:gd name="T48" fmla="*/ 2762 w 2882"/>
                  <a:gd name="T49" fmla="*/ 691 h 1671"/>
                  <a:gd name="T50" fmla="*/ 2692 w 2882"/>
                  <a:gd name="T51" fmla="*/ 735 h 1671"/>
                  <a:gd name="T52" fmla="*/ 2589 w 2882"/>
                  <a:gd name="T53" fmla="*/ 778 h 1671"/>
                  <a:gd name="T54" fmla="*/ 2458 w 2882"/>
                  <a:gd name="T55" fmla="*/ 822 h 1671"/>
                  <a:gd name="T56" fmla="*/ 2301 w 2882"/>
                  <a:gd name="T57" fmla="*/ 865 h 1671"/>
                  <a:gd name="T58" fmla="*/ 2030 w 2882"/>
                  <a:gd name="T59" fmla="*/ 930 h 1671"/>
                  <a:gd name="T60" fmla="*/ 1606 w 2882"/>
                  <a:gd name="T61" fmla="*/ 1034 h 1671"/>
                  <a:gd name="T62" fmla="*/ 1145 w 2882"/>
                  <a:gd name="T63" fmla="*/ 1164 h 1671"/>
                  <a:gd name="T64" fmla="*/ 673 w 2882"/>
                  <a:gd name="T65" fmla="*/ 1328 h 1671"/>
                  <a:gd name="T66" fmla="*/ 217 w 2882"/>
                  <a:gd name="T67" fmla="*/ 1545 h 1671"/>
                  <a:gd name="T68" fmla="*/ 353 w 2882"/>
                  <a:gd name="T69" fmla="*/ 1671 h 1671"/>
                  <a:gd name="T70" fmla="*/ 754 w 2882"/>
                  <a:gd name="T71" fmla="*/ 1469 h 1671"/>
                  <a:gd name="T72" fmla="*/ 1145 w 2882"/>
                  <a:gd name="T73" fmla="*/ 1311 h 1671"/>
                  <a:gd name="T74" fmla="*/ 1519 w 2882"/>
                  <a:gd name="T75" fmla="*/ 1186 h 1671"/>
                  <a:gd name="T76" fmla="*/ 1861 w 2882"/>
                  <a:gd name="T77" fmla="*/ 1083 h 1671"/>
                  <a:gd name="T78" fmla="*/ 2165 w 2882"/>
                  <a:gd name="T79" fmla="*/ 1007 h 1671"/>
                  <a:gd name="T80" fmla="*/ 2426 w 2882"/>
                  <a:gd name="T81" fmla="*/ 947 h 1671"/>
                  <a:gd name="T82" fmla="*/ 2626 w 2882"/>
                  <a:gd name="T83" fmla="*/ 892 h 1671"/>
                  <a:gd name="T84" fmla="*/ 2762 w 2882"/>
                  <a:gd name="T85" fmla="*/ 838 h 1671"/>
                  <a:gd name="T86" fmla="*/ 2827 w 2882"/>
                  <a:gd name="T87" fmla="*/ 794 h 1671"/>
                  <a:gd name="T88" fmla="*/ 2865 w 2882"/>
                  <a:gd name="T89" fmla="*/ 745 h 1671"/>
                  <a:gd name="T90" fmla="*/ 2882 w 2882"/>
                  <a:gd name="T91" fmla="*/ 702 h 1671"/>
                  <a:gd name="T92" fmla="*/ 2854 w 2882"/>
                  <a:gd name="T93" fmla="*/ 620 h 1671"/>
                  <a:gd name="T94" fmla="*/ 2800 w 2882"/>
                  <a:gd name="T95" fmla="*/ 560 h 1671"/>
                  <a:gd name="T96" fmla="*/ 2773 w 2882"/>
                  <a:gd name="T97" fmla="*/ 544 h 167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882" h="1671">
                    <a:moveTo>
                      <a:pt x="2773" y="544"/>
                    </a:moveTo>
                    <a:lnTo>
                      <a:pt x="2740" y="528"/>
                    </a:lnTo>
                    <a:lnTo>
                      <a:pt x="2692" y="506"/>
                    </a:lnTo>
                    <a:lnTo>
                      <a:pt x="2632" y="484"/>
                    </a:lnTo>
                    <a:lnTo>
                      <a:pt x="2561" y="457"/>
                    </a:lnTo>
                    <a:lnTo>
                      <a:pt x="2480" y="424"/>
                    </a:lnTo>
                    <a:lnTo>
                      <a:pt x="2388" y="397"/>
                    </a:lnTo>
                    <a:lnTo>
                      <a:pt x="2203" y="343"/>
                    </a:lnTo>
                    <a:lnTo>
                      <a:pt x="2078" y="310"/>
                    </a:lnTo>
                    <a:lnTo>
                      <a:pt x="1970" y="277"/>
                    </a:lnTo>
                    <a:lnTo>
                      <a:pt x="1878" y="245"/>
                    </a:lnTo>
                    <a:lnTo>
                      <a:pt x="1807" y="212"/>
                    </a:lnTo>
                    <a:lnTo>
                      <a:pt x="1742" y="179"/>
                    </a:lnTo>
                    <a:lnTo>
                      <a:pt x="1693" y="152"/>
                    </a:lnTo>
                    <a:lnTo>
                      <a:pt x="1655" y="125"/>
                    </a:lnTo>
                    <a:lnTo>
                      <a:pt x="1628" y="103"/>
                    </a:lnTo>
                    <a:lnTo>
                      <a:pt x="1606" y="81"/>
                    </a:lnTo>
                    <a:lnTo>
                      <a:pt x="1590" y="60"/>
                    </a:lnTo>
                    <a:lnTo>
                      <a:pt x="1585" y="43"/>
                    </a:lnTo>
                    <a:lnTo>
                      <a:pt x="1579" y="27"/>
                    </a:lnTo>
                    <a:lnTo>
                      <a:pt x="1585" y="5"/>
                    </a:lnTo>
                    <a:lnTo>
                      <a:pt x="1585" y="0"/>
                    </a:lnTo>
                    <a:lnTo>
                      <a:pt x="1568" y="27"/>
                    </a:lnTo>
                    <a:lnTo>
                      <a:pt x="1557" y="49"/>
                    </a:lnTo>
                    <a:lnTo>
                      <a:pt x="1557" y="76"/>
                    </a:lnTo>
                    <a:lnTo>
                      <a:pt x="1568" y="98"/>
                    </a:lnTo>
                    <a:lnTo>
                      <a:pt x="1590" y="120"/>
                    </a:lnTo>
                    <a:lnTo>
                      <a:pt x="1617" y="141"/>
                    </a:lnTo>
                    <a:lnTo>
                      <a:pt x="1650" y="163"/>
                    </a:lnTo>
                    <a:lnTo>
                      <a:pt x="1688" y="185"/>
                    </a:lnTo>
                    <a:lnTo>
                      <a:pt x="1737" y="207"/>
                    </a:lnTo>
                    <a:lnTo>
                      <a:pt x="1791" y="228"/>
                    </a:lnTo>
                    <a:lnTo>
                      <a:pt x="1905" y="267"/>
                    </a:lnTo>
                    <a:lnTo>
                      <a:pt x="2040" y="310"/>
                    </a:lnTo>
                    <a:lnTo>
                      <a:pt x="2182" y="348"/>
                    </a:lnTo>
                    <a:lnTo>
                      <a:pt x="2285" y="381"/>
                    </a:lnTo>
                    <a:lnTo>
                      <a:pt x="2382" y="408"/>
                    </a:lnTo>
                    <a:lnTo>
                      <a:pt x="2464" y="435"/>
                    </a:lnTo>
                    <a:lnTo>
                      <a:pt x="2540" y="462"/>
                    </a:lnTo>
                    <a:lnTo>
                      <a:pt x="2605" y="484"/>
                    </a:lnTo>
                    <a:lnTo>
                      <a:pt x="2659" y="506"/>
                    </a:lnTo>
                    <a:lnTo>
                      <a:pt x="2708" y="528"/>
                    </a:lnTo>
                    <a:lnTo>
                      <a:pt x="2740" y="544"/>
                    </a:lnTo>
                    <a:lnTo>
                      <a:pt x="2768" y="560"/>
                    </a:lnTo>
                    <a:lnTo>
                      <a:pt x="2784" y="577"/>
                    </a:lnTo>
                    <a:lnTo>
                      <a:pt x="2795" y="593"/>
                    </a:lnTo>
                    <a:lnTo>
                      <a:pt x="2800" y="615"/>
                    </a:lnTo>
                    <a:lnTo>
                      <a:pt x="2795" y="642"/>
                    </a:lnTo>
                    <a:lnTo>
                      <a:pt x="2784" y="664"/>
                    </a:lnTo>
                    <a:lnTo>
                      <a:pt x="2762" y="691"/>
                    </a:lnTo>
                    <a:lnTo>
                      <a:pt x="2730" y="713"/>
                    </a:lnTo>
                    <a:lnTo>
                      <a:pt x="2692" y="735"/>
                    </a:lnTo>
                    <a:lnTo>
                      <a:pt x="2643" y="756"/>
                    </a:lnTo>
                    <a:lnTo>
                      <a:pt x="2589" y="778"/>
                    </a:lnTo>
                    <a:lnTo>
                      <a:pt x="2529" y="800"/>
                    </a:lnTo>
                    <a:lnTo>
                      <a:pt x="2458" y="822"/>
                    </a:lnTo>
                    <a:lnTo>
                      <a:pt x="2382" y="843"/>
                    </a:lnTo>
                    <a:lnTo>
                      <a:pt x="2301" y="865"/>
                    </a:lnTo>
                    <a:lnTo>
                      <a:pt x="2214" y="887"/>
                    </a:lnTo>
                    <a:lnTo>
                      <a:pt x="2030" y="930"/>
                    </a:lnTo>
                    <a:lnTo>
                      <a:pt x="1823" y="979"/>
                    </a:lnTo>
                    <a:lnTo>
                      <a:pt x="1606" y="1034"/>
                    </a:lnTo>
                    <a:lnTo>
                      <a:pt x="1378" y="1094"/>
                    </a:lnTo>
                    <a:lnTo>
                      <a:pt x="1145" y="1164"/>
                    </a:lnTo>
                    <a:lnTo>
                      <a:pt x="912" y="1241"/>
                    </a:lnTo>
                    <a:lnTo>
                      <a:pt x="673" y="1328"/>
                    </a:lnTo>
                    <a:lnTo>
                      <a:pt x="440" y="1431"/>
                    </a:lnTo>
                    <a:lnTo>
                      <a:pt x="217" y="1545"/>
                    </a:lnTo>
                    <a:lnTo>
                      <a:pt x="0" y="1671"/>
                    </a:lnTo>
                    <a:lnTo>
                      <a:pt x="353" y="1671"/>
                    </a:lnTo>
                    <a:lnTo>
                      <a:pt x="554" y="1567"/>
                    </a:lnTo>
                    <a:lnTo>
                      <a:pt x="754" y="1469"/>
                    </a:lnTo>
                    <a:lnTo>
                      <a:pt x="955" y="1388"/>
                    </a:lnTo>
                    <a:lnTo>
                      <a:pt x="1145" y="1311"/>
                    </a:lnTo>
                    <a:lnTo>
                      <a:pt x="1335" y="1241"/>
                    </a:lnTo>
                    <a:lnTo>
                      <a:pt x="1519" y="1186"/>
                    </a:lnTo>
                    <a:lnTo>
                      <a:pt x="1693" y="1132"/>
                    </a:lnTo>
                    <a:lnTo>
                      <a:pt x="1861" y="1083"/>
                    </a:lnTo>
                    <a:lnTo>
                      <a:pt x="2019" y="1045"/>
                    </a:lnTo>
                    <a:lnTo>
                      <a:pt x="2165" y="1007"/>
                    </a:lnTo>
                    <a:lnTo>
                      <a:pt x="2301" y="974"/>
                    </a:lnTo>
                    <a:lnTo>
                      <a:pt x="2426" y="947"/>
                    </a:lnTo>
                    <a:lnTo>
                      <a:pt x="2534" y="914"/>
                    </a:lnTo>
                    <a:lnTo>
                      <a:pt x="2626" y="892"/>
                    </a:lnTo>
                    <a:lnTo>
                      <a:pt x="2702" y="865"/>
                    </a:lnTo>
                    <a:lnTo>
                      <a:pt x="2762" y="838"/>
                    </a:lnTo>
                    <a:lnTo>
                      <a:pt x="2800" y="816"/>
                    </a:lnTo>
                    <a:lnTo>
                      <a:pt x="2827" y="794"/>
                    </a:lnTo>
                    <a:lnTo>
                      <a:pt x="2849" y="767"/>
                    </a:lnTo>
                    <a:lnTo>
                      <a:pt x="2865" y="745"/>
                    </a:lnTo>
                    <a:lnTo>
                      <a:pt x="2876" y="724"/>
                    </a:lnTo>
                    <a:lnTo>
                      <a:pt x="2882" y="702"/>
                    </a:lnTo>
                    <a:lnTo>
                      <a:pt x="2876" y="658"/>
                    </a:lnTo>
                    <a:lnTo>
                      <a:pt x="2854" y="620"/>
                    </a:lnTo>
                    <a:lnTo>
                      <a:pt x="2833" y="588"/>
                    </a:lnTo>
                    <a:lnTo>
                      <a:pt x="2800" y="560"/>
                    </a:lnTo>
                    <a:lnTo>
                      <a:pt x="2773" y="544"/>
                    </a:lnTo>
                    <a:lnTo>
                      <a:pt x="2773" y="544"/>
                    </a:lnTo>
                    <a:close/>
                  </a:path>
                </a:pathLst>
              </a:custGeom>
              <a:gradFill rotWithShape="0">
                <a:gsLst>
                  <a:gs pos="0">
                    <a:schemeClr val="bg1"/>
                  </a:gs>
                  <a:gs pos="100000">
                    <a:schemeClr val="bg1">
                      <a:gamma/>
                      <a:shade val="90980"/>
                      <a:invGamma/>
                    </a:schemeClr>
                  </a:gs>
                </a:gsLst>
                <a:lin ang="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7" name="Freeform 7">
                <a:extLst>
                  <a:ext uri="{FF2B5EF4-FFF2-40B4-BE49-F238E27FC236}">
                    <a16:creationId xmlns:a16="http://schemas.microsoft.com/office/drawing/2014/main" id="{A4BB69C6-9B5F-4E70-A38A-E11E6433C164}"/>
                  </a:ext>
                </a:extLst>
              </p:cNvPr>
              <p:cNvSpPr>
                <a:spLocks/>
              </p:cNvSpPr>
              <p:nvPr/>
            </p:nvSpPr>
            <p:spPr bwMode="hidden">
              <a:xfrm>
                <a:off x="4170" y="2671"/>
                <a:ext cx="1259" cy="811"/>
              </a:xfrm>
              <a:custGeom>
                <a:avLst/>
                <a:gdLst>
                  <a:gd name="T0" fmla="*/ 1259 w 1259"/>
                  <a:gd name="T1" fmla="*/ 615 h 811"/>
                  <a:gd name="T2" fmla="*/ 1248 w 1259"/>
                  <a:gd name="T3" fmla="*/ 588 h 811"/>
                  <a:gd name="T4" fmla="*/ 1237 w 1259"/>
                  <a:gd name="T5" fmla="*/ 566 h 811"/>
                  <a:gd name="T6" fmla="*/ 1216 w 1259"/>
                  <a:gd name="T7" fmla="*/ 539 h 811"/>
                  <a:gd name="T8" fmla="*/ 1188 w 1259"/>
                  <a:gd name="T9" fmla="*/ 517 h 811"/>
                  <a:gd name="T10" fmla="*/ 1123 w 1259"/>
                  <a:gd name="T11" fmla="*/ 479 h 811"/>
                  <a:gd name="T12" fmla="*/ 1042 w 1259"/>
                  <a:gd name="T13" fmla="*/ 441 h 811"/>
                  <a:gd name="T14" fmla="*/ 944 w 1259"/>
                  <a:gd name="T15" fmla="*/ 408 h 811"/>
                  <a:gd name="T16" fmla="*/ 841 w 1259"/>
                  <a:gd name="T17" fmla="*/ 381 h 811"/>
                  <a:gd name="T18" fmla="*/ 727 w 1259"/>
                  <a:gd name="T19" fmla="*/ 348 h 811"/>
                  <a:gd name="T20" fmla="*/ 613 w 1259"/>
                  <a:gd name="T21" fmla="*/ 321 h 811"/>
                  <a:gd name="T22" fmla="*/ 499 w 1259"/>
                  <a:gd name="T23" fmla="*/ 294 h 811"/>
                  <a:gd name="T24" fmla="*/ 391 w 1259"/>
                  <a:gd name="T25" fmla="*/ 261 h 811"/>
                  <a:gd name="T26" fmla="*/ 288 w 1259"/>
                  <a:gd name="T27" fmla="*/ 229 h 811"/>
                  <a:gd name="T28" fmla="*/ 195 w 1259"/>
                  <a:gd name="T29" fmla="*/ 196 h 811"/>
                  <a:gd name="T30" fmla="*/ 119 w 1259"/>
                  <a:gd name="T31" fmla="*/ 152 h 811"/>
                  <a:gd name="T32" fmla="*/ 54 w 1259"/>
                  <a:gd name="T33" fmla="*/ 109 h 811"/>
                  <a:gd name="T34" fmla="*/ 33 w 1259"/>
                  <a:gd name="T35" fmla="*/ 87 h 811"/>
                  <a:gd name="T36" fmla="*/ 16 w 1259"/>
                  <a:gd name="T37" fmla="*/ 60 h 811"/>
                  <a:gd name="T38" fmla="*/ 5 w 1259"/>
                  <a:gd name="T39" fmla="*/ 33 h 811"/>
                  <a:gd name="T40" fmla="*/ 0 w 1259"/>
                  <a:gd name="T41" fmla="*/ 0 h 811"/>
                  <a:gd name="T42" fmla="*/ 0 w 1259"/>
                  <a:gd name="T43" fmla="*/ 6 h 811"/>
                  <a:gd name="T44" fmla="*/ 0 w 1259"/>
                  <a:gd name="T45" fmla="*/ 11 h 811"/>
                  <a:gd name="T46" fmla="*/ 0 w 1259"/>
                  <a:gd name="T47" fmla="*/ 38 h 811"/>
                  <a:gd name="T48" fmla="*/ 5 w 1259"/>
                  <a:gd name="T49" fmla="*/ 60 h 811"/>
                  <a:gd name="T50" fmla="*/ 16 w 1259"/>
                  <a:gd name="T51" fmla="*/ 87 h 811"/>
                  <a:gd name="T52" fmla="*/ 33 w 1259"/>
                  <a:gd name="T53" fmla="*/ 114 h 811"/>
                  <a:gd name="T54" fmla="*/ 54 w 1259"/>
                  <a:gd name="T55" fmla="*/ 142 h 811"/>
                  <a:gd name="T56" fmla="*/ 87 w 1259"/>
                  <a:gd name="T57" fmla="*/ 174 h 811"/>
                  <a:gd name="T58" fmla="*/ 125 w 1259"/>
                  <a:gd name="T59" fmla="*/ 207 h 811"/>
                  <a:gd name="T60" fmla="*/ 179 w 1259"/>
                  <a:gd name="T61" fmla="*/ 240 h 811"/>
                  <a:gd name="T62" fmla="*/ 244 w 1259"/>
                  <a:gd name="T63" fmla="*/ 278 h 811"/>
                  <a:gd name="T64" fmla="*/ 326 w 1259"/>
                  <a:gd name="T65" fmla="*/ 310 h 811"/>
                  <a:gd name="T66" fmla="*/ 418 w 1259"/>
                  <a:gd name="T67" fmla="*/ 348 h 811"/>
                  <a:gd name="T68" fmla="*/ 526 w 1259"/>
                  <a:gd name="T69" fmla="*/ 381 h 811"/>
                  <a:gd name="T70" fmla="*/ 657 w 1259"/>
                  <a:gd name="T71" fmla="*/ 414 h 811"/>
                  <a:gd name="T72" fmla="*/ 749 w 1259"/>
                  <a:gd name="T73" fmla="*/ 435 h 811"/>
                  <a:gd name="T74" fmla="*/ 830 w 1259"/>
                  <a:gd name="T75" fmla="*/ 463 h 811"/>
                  <a:gd name="T76" fmla="*/ 901 w 1259"/>
                  <a:gd name="T77" fmla="*/ 490 h 811"/>
                  <a:gd name="T78" fmla="*/ 966 w 1259"/>
                  <a:gd name="T79" fmla="*/ 512 h 811"/>
                  <a:gd name="T80" fmla="*/ 1015 w 1259"/>
                  <a:gd name="T81" fmla="*/ 539 h 811"/>
                  <a:gd name="T82" fmla="*/ 1053 w 1259"/>
                  <a:gd name="T83" fmla="*/ 566 h 811"/>
                  <a:gd name="T84" fmla="*/ 1080 w 1259"/>
                  <a:gd name="T85" fmla="*/ 593 h 811"/>
                  <a:gd name="T86" fmla="*/ 1102 w 1259"/>
                  <a:gd name="T87" fmla="*/ 620 h 811"/>
                  <a:gd name="T88" fmla="*/ 1112 w 1259"/>
                  <a:gd name="T89" fmla="*/ 648 h 811"/>
                  <a:gd name="T90" fmla="*/ 1118 w 1259"/>
                  <a:gd name="T91" fmla="*/ 675 h 811"/>
                  <a:gd name="T92" fmla="*/ 1112 w 1259"/>
                  <a:gd name="T93" fmla="*/ 697 h 811"/>
                  <a:gd name="T94" fmla="*/ 1096 w 1259"/>
                  <a:gd name="T95" fmla="*/ 724 h 811"/>
                  <a:gd name="T96" fmla="*/ 1080 w 1259"/>
                  <a:gd name="T97" fmla="*/ 746 h 811"/>
                  <a:gd name="T98" fmla="*/ 1053 w 1259"/>
                  <a:gd name="T99" fmla="*/ 767 h 811"/>
                  <a:gd name="T100" fmla="*/ 1015 w 1259"/>
                  <a:gd name="T101" fmla="*/ 789 h 811"/>
                  <a:gd name="T102" fmla="*/ 977 w 1259"/>
                  <a:gd name="T103" fmla="*/ 811 h 811"/>
                  <a:gd name="T104" fmla="*/ 1047 w 1259"/>
                  <a:gd name="T105" fmla="*/ 789 h 811"/>
                  <a:gd name="T106" fmla="*/ 1107 w 1259"/>
                  <a:gd name="T107" fmla="*/ 767 h 811"/>
                  <a:gd name="T108" fmla="*/ 1156 w 1259"/>
                  <a:gd name="T109" fmla="*/ 746 h 811"/>
                  <a:gd name="T110" fmla="*/ 1199 w 1259"/>
                  <a:gd name="T111" fmla="*/ 724 h 811"/>
                  <a:gd name="T112" fmla="*/ 1226 w 1259"/>
                  <a:gd name="T113" fmla="*/ 702 h 811"/>
                  <a:gd name="T114" fmla="*/ 1248 w 1259"/>
                  <a:gd name="T115" fmla="*/ 675 h 811"/>
                  <a:gd name="T116" fmla="*/ 1259 w 1259"/>
                  <a:gd name="T117" fmla="*/ 648 h 811"/>
                  <a:gd name="T118" fmla="*/ 1259 w 1259"/>
                  <a:gd name="T119" fmla="*/ 615 h 811"/>
                  <a:gd name="T120" fmla="*/ 1259 w 1259"/>
                  <a:gd name="T121" fmla="*/ 615 h 81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Lst>
                <a:rect l="0" t="0" r="r" b="b"/>
                <a:pathLst>
                  <a:path w="1259" h="811">
                    <a:moveTo>
                      <a:pt x="1259" y="615"/>
                    </a:moveTo>
                    <a:lnTo>
                      <a:pt x="1248" y="588"/>
                    </a:lnTo>
                    <a:lnTo>
                      <a:pt x="1237" y="566"/>
                    </a:lnTo>
                    <a:lnTo>
                      <a:pt x="1216" y="539"/>
                    </a:lnTo>
                    <a:lnTo>
                      <a:pt x="1188" y="517"/>
                    </a:lnTo>
                    <a:lnTo>
                      <a:pt x="1123" y="479"/>
                    </a:lnTo>
                    <a:lnTo>
                      <a:pt x="1042" y="441"/>
                    </a:lnTo>
                    <a:lnTo>
                      <a:pt x="944" y="408"/>
                    </a:lnTo>
                    <a:lnTo>
                      <a:pt x="841" y="381"/>
                    </a:lnTo>
                    <a:lnTo>
                      <a:pt x="727" y="348"/>
                    </a:lnTo>
                    <a:lnTo>
                      <a:pt x="613" y="321"/>
                    </a:lnTo>
                    <a:lnTo>
                      <a:pt x="499" y="294"/>
                    </a:lnTo>
                    <a:lnTo>
                      <a:pt x="391" y="261"/>
                    </a:lnTo>
                    <a:lnTo>
                      <a:pt x="288" y="229"/>
                    </a:lnTo>
                    <a:lnTo>
                      <a:pt x="195" y="196"/>
                    </a:lnTo>
                    <a:lnTo>
                      <a:pt x="119" y="152"/>
                    </a:lnTo>
                    <a:lnTo>
                      <a:pt x="54" y="109"/>
                    </a:lnTo>
                    <a:lnTo>
                      <a:pt x="33" y="87"/>
                    </a:lnTo>
                    <a:lnTo>
                      <a:pt x="16" y="60"/>
                    </a:lnTo>
                    <a:lnTo>
                      <a:pt x="5" y="33"/>
                    </a:lnTo>
                    <a:lnTo>
                      <a:pt x="0" y="0"/>
                    </a:lnTo>
                    <a:lnTo>
                      <a:pt x="0" y="6"/>
                    </a:lnTo>
                    <a:lnTo>
                      <a:pt x="0" y="11"/>
                    </a:lnTo>
                    <a:lnTo>
                      <a:pt x="0" y="38"/>
                    </a:lnTo>
                    <a:lnTo>
                      <a:pt x="5" y="60"/>
                    </a:lnTo>
                    <a:lnTo>
                      <a:pt x="16" y="87"/>
                    </a:lnTo>
                    <a:lnTo>
                      <a:pt x="33" y="114"/>
                    </a:lnTo>
                    <a:lnTo>
                      <a:pt x="54" y="142"/>
                    </a:lnTo>
                    <a:lnTo>
                      <a:pt x="87" y="174"/>
                    </a:lnTo>
                    <a:lnTo>
                      <a:pt x="125" y="207"/>
                    </a:lnTo>
                    <a:lnTo>
                      <a:pt x="179" y="240"/>
                    </a:lnTo>
                    <a:lnTo>
                      <a:pt x="244" y="278"/>
                    </a:lnTo>
                    <a:lnTo>
                      <a:pt x="326" y="310"/>
                    </a:lnTo>
                    <a:lnTo>
                      <a:pt x="418" y="348"/>
                    </a:lnTo>
                    <a:lnTo>
                      <a:pt x="526" y="381"/>
                    </a:lnTo>
                    <a:lnTo>
                      <a:pt x="657" y="414"/>
                    </a:lnTo>
                    <a:lnTo>
                      <a:pt x="749" y="435"/>
                    </a:lnTo>
                    <a:lnTo>
                      <a:pt x="830" y="463"/>
                    </a:lnTo>
                    <a:lnTo>
                      <a:pt x="901" y="490"/>
                    </a:lnTo>
                    <a:lnTo>
                      <a:pt x="966" y="512"/>
                    </a:lnTo>
                    <a:lnTo>
                      <a:pt x="1015" y="539"/>
                    </a:lnTo>
                    <a:lnTo>
                      <a:pt x="1053" y="566"/>
                    </a:lnTo>
                    <a:lnTo>
                      <a:pt x="1080" y="593"/>
                    </a:lnTo>
                    <a:lnTo>
                      <a:pt x="1102" y="620"/>
                    </a:lnTo>
                    <a:lnTo>
                      <a:pt x="1112" y="648"/>
                    </a:lnTo>
                    <a:lnTo>
                      <a:pt x="1118" y="675"/>
                    </a:lnTo>
                    <a:lnTo>
                      <a:pt x="1112" y="697"/>
                    </a:lnTo>
                    <a:lnTo>
                      <a:pt x="1096" y="724"/>
                    </a:lnTo>
                    <a:lnTo>
                      <a:pt x="1080" y="746"/>
                    </a:lnTo>
                    <a:lnTo>
                      <a:pt x="1053" y="767"/>
                    </a:lnTo>
                    <a:lnTo>
                      <a:pt x="1015" y="789"/>
                    </a:lnTo>
                    <a:lnTo>
                      <a:pt x="977" y="811"/>
                    </a:lnTo>
                    <a:lnTo>
                      <a:pt x="1047" y="789"/>
                    </a:lnTo>
                    <a:lnTo>
                      <a:pt x="1107" y="767"/>
                    </a:lnTo>
                    <a:lnTo>
                      <a:pt x="1156" y="746"/>
                    </a:lnTo>
                    <a:lnTo>
                      <a:pt x="1199" y="724"/>
                    </a:lnTo>
                    <a:lnTo>
                      <a:pt x="1226" y="702"/>
                    </a:lnTo>
                    <a:lnTo>
                      <a:pt x="1248" y="675"/>
                    </a:lnTo>
                    <a:lnTo>
                      <a:pt x="1259" y="648"/>
                    </a:lnTo>
                    <a:lnTo>
                      <a:pt x="1259" y="615"/>
                    </a:lnTo>
                    <a:lnTo>
                      <a:pt x="1259" y="615"/>
                    </a:lnTo>
                    <a:close/>
                  </a:path>
                </a:pathLst>
              </a:custGeom>
              <a:gradFill rotWithShape="0">
                <a:gsLst>
                  <a:gs pos="0">
                    <a:schemeClr val="bg1"/>
                  </a:gs>
                  <a:gs pos="100000">
                    <a:schemeClr val="bg1">
                      <a:gamma/>
                      <a:shade val="90980"/>
                      <a:invGamma/>
                    </a:schemeClr>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8" name="Freeform 8">
                <a:extLst>
                  <a:ext uri="{FF2B5EF4-FFF2-40B4-BE49-F238E27FC236}">
                    <a16:creationId xmlns:a16="http://schemas.microsoft.com/office/drawing/2014/main" id="{25147242-C9EE-49EA-B441-744661577C9C}"/>
                  </a:ext>
                </a:extLst>
              </p:cNvPr>
              <p:cNvSpPr>
                <a:spLocks/>
              </p:cNvSpPr>
              <p:nvPr/>
            </p:nvSpPr>
            <p:spPr bwMode="hidden">
              <a:xfrm>
                <a:off x="2900" y="3346"/>
                <a:ext cx="2849" cy="969"/>
              </a:xfrm>
              <a:custGeom>
                <a:avLst/>
                <a:gdLst>
                  <a:gd name="T0" fmla="*/ 92 w 2849"/>
                  <a:gd name="T1" fmla="*/ 958 h 969"/>
                  <a:gd name="T2" fmla="*/ 0 w 2849"/>
                  <a:gd name="T3" fmla="*/ 969 h 969"/>
                  <a:gd name="T4" fmla="*/ 391 w 2849"/>
                  <a:gd name="T5" fmla="*/ 969 h 969"/>
                  <a:gd name="T6" fmla="*/ 434 w 2849"/>
                  <a:gd name="T7" fmla="*/ 947 h 969"/>
                  <a:gd name="T8" fmla="*/ 483 w 2849"/>
                  <a:gd name="T9" fmla="*/ 914 h 969"/>
                  <a:gd name="T10" fmla="*/ 554 w 2849"/>
                  <a:gd name="T11" fmla="*/ 876 h 969"/>
                  <a:gd name="T12" fmla="*/ 635 w 2849"/>
                  <a:gd name="T13" fmla="*/ 838 h 969"/>
                  <a:gd name="T14" fmla="*/ 727 w 2849"/>
                  <a:gd name="T15" fmla="*/ 794 h 969"/>
                  <a:gd name="T16" fmla="*/ 836 w 2849"/>
                  <a:gd name="T17" fmla="*/ 745 h 969"/>
                  <a:gd name="T18" fmla="*/ 961 w 2849"/>
                  <a:gd name="T19" fmla="*/ 696 h 969"/>
                  <a:gd name="T20" fmla="*/ 1102 w 2849"/>
                  <a:gd name="T21" fmla="*/ 642 h 969"/>
                  <a:gd name="T22" fmla="*/ 1259 w 2849"/>
                  <a:gd name="T23" fmla="*/ 582 h 969"/>
                  <a:gd name="T24" fmla="*/ 1433 w 2849"/>
                  <a:gd name="T25" fmla="*/ 522 h 969"/>
                  <a:gd name="T26" fmla="*/ 1623 w 2849"/>
                  <a:gd name="T27" fmla="*/ 462 h 969"/>
                  <a:gd name="T28" fmla="*/ 1829 w 2849"/>
                  <a:gd name="T29" fmla="*/ 403 h 969"/>
                  <a:gd name="T30" fmla="*/ 2057 w 2849"/>
                  <a:gd name="T31" fmla="*/ 343 h 969"/>
                  <a:gd name="T32" fmla="*/ 2301 w 2849"/>
                  <a:gd name="T33" fmla="*/ 283 h 969"/>
                  <a:gd name="T34" fmla="*/ 2567 w 2849"/>
                  <a:gd name="T35" fmla="*/ 223 h 969"/>
                  <a:gd name="T36" fmla="*/ 2849 w 2849"/>
                  <a:gd name="T37" fmla="*/ 163 h 969"/>
                  <a:gd name="T38" fmla="*/ 2849 w 2849"/>
                  <a:gd name="T39" fmla="*/ 0 h 969"/>
                  <a:gd name="T40" fmla="*/ 2817 w 2849"/>
                  <a:gd name="T41" fmla="*/ 16 h 969"/>
                  <a:gd name="T42" fmla="*/ 2773 w 2849"/>
                  <a:gd name="T43" fmla="*/ 33 h 969"/>
                  <a:gd name="T44" fmla="*/ 2719 w 2849"/>
                  <a:gd name="T45" fmla="*/ 54 h 969"/>
                  <a:gd name="T46" fmla="*/ 2648 w 2849"/>
                  <a:gd name="T47" fmla="*/ 76 h 969"/>
                  <a:gd name="T48" fmla="*/ 2572 w 2849"/>
                  <a:gd name="T49" fmla="*/ 98 h 969"/>
                  <a:gd name="T50" fmla="*/ 2491 w 2849"/>
                  <a:gd name="T51" fmla="*/ 120 h 969"/>
                  <a:gd name="T52" fmla="*/ 2399 w 2849"/>
                  <a:gd name="T53" fmla="*/ 147 h 969"/>
                  <a:gd name="T54" fmla="*/ 2301 w 2849"/>
                  <a:gd name="T55" fmla="*/ 169 h 969"/>
                  <a:gd name="T56" fmla="*/ 2095 w 2849"/>
                  <a:gd name="T57" fmla="*/ 223 h 969"/>
                  <a:gd name="T58" fmla="*/ 1889 w 2849"/>
                  <a:gd name="T59" fmla="*/ 277 h 969"/>
                  <a:gd name="T60" fmla="*/ 1688 w 2849"/>
                  <a:gd name="T61" fmla="*/ 326 h 969"/>
                  <a:gd name="T62" fmla="*/ 1590 w 2849"/>
                  <a:gd name="T63" fmla="*/ 354 h 969"/>
                  <a:gd name="T64" fmla="*/ 1503 w 2849"/>
                  <a:gd name="T65" fmla="*/ 381 h 969"/>
                  <a:gd name="T66" fmla="*/ 1107 w 2849"/>
                  <a:gd name="T67" fmla="*/ 506 h 969"/>
                  <a:gd name="T68" fmla="*/ 912 w 2849"/>
                  <a:gd name="T69" fmla="*/ 577 h 969"/>
                  <a:gd name="T70" fmla="*/ 727 w 2849"/>
                  <a:gd name="T71" fmla="*/ 647 h 969"/>
                  <a:gd name="T72" fmla="*/ 548 w 2849"/>
                  <a:gd name="T73" fmla="*/ 718 h 969"/>
                  <a:gd name="T74" fmla="*/ 380 w 2849"/>
                  <a:gd name="T75" fmla="*/ 794 h 969"/>
                  <a:gd name="T76" fmla="*/ 228 w 2849"/>
                  <a:gd name="T77" fmla="*/ 876 h 969"/>
                  <a:gd name="T78" fmla="*/ 92 w 2849"/>
                  <a:gd name="T79" fmla="*/ 958 h 969"/>
                  <a:gd name="T80" fmla="*/ 92 w 2849"/>
                  <a:gd name="T81" fmla="*/ 958 h 9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2849" h="969">
                    <a:moveTo>
                      <a:pt x="92" y="958"/>
                    </a:moveTo>
                    <a:lnTo>
                      <a:pt x="0" y="969"/>
                    </a:lnTo>
                    <a:lnTo>
                      <a:pt x="391" y="969"/>
                    </a:lnTo>
                    <a:lnTo>
                      <a:pt x="434" y="947"/>
                    </a:lnTo>
                    <a:lnTo>
                      <a:pt x="483" y="914"/>
                    </a:lnTo>
                    <a:lnTo>
                      <a:pt x="554" y="876"/>
                    </a:lnTo>
                    <a:lnTo>
                      <a:pt x="635" y="838"/>
                    </a:lnTo>
                    <a:lnTo>
                      <a:pt x="727" y="794"/>
                    </a:lnTo>
                    <a:lnTo>
                      <a:pt x="836" y="745"/>
                    </a:lnTo>
                    <a:lnTo>
                      <a:pt x="961" y="696"/>
                    </a:lnTo>
                    <a:lnTo>
                      <a:pt x="1102" y="642"/>
                    </a:lnTo>
                    <a:lnTo>
                      <a:pt x="1259" y="582"/>
                    </a:lnTo>
                    <a:lnTo>
                      <a:pt x="1433" y="522"/>
                    </a:lnTo>
                    <a:lnTo>
                      <a:pt x="1623" y="462"/>
                    </a:lnTo>
                    <a:lnTo>
                      <a:pt x="1829" y="403"/>
                    </a:lnTo>
                    <a:lnTo>
                      <a:pt x="2057" y="343"/>
                    </a:lnTo>
                    <a:lnTo>
                      <a:pt x="2301" y="283"/>
                    </a:lnTo>
                    <a:lnTo>
                      <a:pt x="2567" y="223"/>
                    </a:lnTo>
                    <a:lnTo>
                      <a:pt x="2849" y="163"/>
                    </a:lnTo>
                    <a:lnTo>
                      <a:pt x="2849" y="0"/>
                    </a:lnTo>
                    <a:lnTo>
                      <a:pt x="2817" y="16"/>
                    </a:lnTo>
                    <a:lnTo>
                      <a:pt x="2773" y="33"/>
                    </a:lnTo>
                    <a:lnTo>
                      <a:pt x="2719" y="54"/>
                    </a:lnTo>
                    <a:lnTo>
                      <a:pt x="2648" y="76"/>
                    </a:lnTo>
                    <a:lnTo>
                      <a:pt x="2572" y="98"/>
                    </a:lnTo>
                    <a:lnTo>
                      <a:pt x="2491" y="120"/>
                    </a:lnTo>
                    <a:lnTo>
                      <a:pt x="2399" y="147"/>
                    </a:lnTo>
                    <a:lnTo>
                      <a:pt x="2301" y="169"/>
                    </a:lnTo>
                    <a:lnTo>
                      <a:pt x="2095" y="223"/>
                    </a:lnTo>
                    <a:lnTo>
                      <a:pt x="1889" y="277"/>
                    </a:lnTo>
                    <a:lnTo>
                      <a:pt x="1688" y="326"/>
                    </a:lnTo>
                    <a:lnTo>
                      <a:pt x="1590" y="354"/>
                    </a:lnTo>
                    <a:lnTo>
                      <a:pt x="1503" y="381"/>
                    </a:lnTo>
                    <a:lnTo>
                      <a:pt x="1107" y="506"/>
                    </a:lnTo>
                    <a:lnTo>
                      <a:pt x="912" y="577"/>
                    </a:lnTo>
                    <a:lnTo>
                      <a:pt x="727" y="647"/>
                    </a:lnTo>
                    <a:lnTo>
                      <a:pt x="548" y="718"/>
                    </a:lnTo>
                    <a:lnTo>
                      <a:pt x="380" y="794"/>
                    </a:lnTo>
                    <a:lnTo>
                      <a:pt x="228" y="876"/>
                    </a:lnTo>
                    <a:lnTo>
                      <a:pt x="92" y="958"/>
                    </a:lnTo>
                    <a:lnTo>
                      <a:pt x="92" y="958"/>
                    </a:lnTo>
                    <a:close/>
                  </a:path>
                </a:pathLst>
              </a:custGeom>
              <a:gradFill rotWithShape="0">
                <a:gsLst>
                  <a:gs pos="0">
                    <a:schemeClr val="bg1">
                      <a:gamma/>
                      <a:shade val="81961"/>
                      <a:invGamma/>
                    </a:schemeClr>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29" name="Freeform 9">
                <a:extLst>
                  <a:ext uri="{FF2B5EF4-FFF2-40B4-BE49-F238E27FC236}">
                    <a16:creationId xmlns:a16="http://schemas.microsoft.com/office/drawing/2014/main" id="{BC849B76-93C4-47AC-85A5-C42855555C67}"/>
                  </a:ext>
                </a:extLst>
              </p:cNvPr>
              <p:cNvSpPr>
                <a:spLocks/>
              </p:cNvSpPr>
              <p:nvPr/>
            </p:nvSpPr>
            <p:spPr bwMode="hidden">
              <a:xfrm>
                <a:off x="2748" y="2230"/>
                <a:ext cx="3007" cy="2085"/>
              </a:xfrm>
              <a:custGeom>
                <a:avLst/>
                <a:gdLst>
                  <a:gd name="T0" fmla="*/ 1433 w 3007"/>
                  <a:gd name="T1" fmla="*/ 474 h 2085"/>
                  <a:gd name="T2" fmla="*/ 1460 w 3007"/>
                  <a:gd name="T3" fmla="*/ 528 h 2085"/>
                  <a:gd name="T4" fmla="*/ 1541 w 3007"/>
                  <a:gd name="T5" fmla="*/ 593 h 2085"/>
                  <a:gd name="T6" fmla="*/ 1715 w 3007"/>
                  <a:gd name="T7" fmla="*/ 670 h 2085"/>
                  <a:gd name="T8" fmla="*/ 1927 w 3007"/>
                  <a:gd name="T9" fmla="*/ 735 h 2085"/>
                  <a:gd name="T10" fmla="*/ 2155 w 3007"/>
                  <a:gd name="T11" fmla="*/ 789 h 2085"/>
                  <a:gd name="T12" fmla="*/ 2372 w 3007"/>
                  <a:gd name="T13" fmla="*/ 849 h 2085"/>
                  <a:gd name="T14" fmla="*/ 2551 w 3007"/>
                  <a:gd name="T15" fmla="*/ 920 h 2085"/>
                  <a:gd name="T16" fmla="*/ 2638 w 3007"/>
                  <a:gd name="T17" fmla="*/ 980 h 2085"/>
                  <a:gd name="T18" fmla="*/ 2676 w 3007"/>
                  <a:gd name="T19" fmla="*/ 1029 h 2085"/>
                  <a:gd name="T20" fmla="*/ 2681 w 3007"/>
                  <a:gd name="T21" fmla="*/ 1083 h 2085"/>
                  <a:gd name="T22" fmla="*/ 2665 w 3007"/>
                  <a:gd name="T23" fmla="*/ 1127 h 2085"/>
                  <a:gd name="T24" fmla="*/ 2616 w 3007"/>
                  <a:gd name="T25" fmla="*/ 1170 h 2085"/>
                  <a:gd name="T26" fmla="*/ 2545 w 3007"/>
                  <a:gd name="T27" fmla="*/ 1208 h 2085"/>
                  <a:gd name="T28" fmla="*/ 2448 w 3007"/>
                  <a:gd name="T29" fmla="*/ 1241 h 2085"/>
                  <a:gd name="T30" fmla="*/ 2328 w 3007"/>
                  <a:gd name="T31" fmla="*/ 1274 h 2085"/>
                  <a:gd name="T32" fmla="*/ 2106 w 3007"/>
                  <a:gd name="T33" fmla="*/ 1328 h 2085"/>
                  <a:gd name="T34" fmla="*/ 1742 w 3007"/>
                  <a:gd name="T35" fmla="*/ 1421 h 2085"/>
                  <a:gd name="T36" fmla="*/ 1308 w 3007"/>
                  <a:gd name="T37" fmla="*/ 1540 h 2085"/>
                  <a:gd name="T38" fmla="*/ 820 w 3007"/>
                  <a:gd name="T39" fmla="*/ 1709 h 2085"/>
                  <a:gd name="T40" fmla="*/ 282 w 3007"/>
                  <a:gd name="T41" fmla="*/ 1943 h 2085"/>
                  <a:gd name="T42" fmla="*/ 152 w 3007"/>
                  <a:gd name="T43" fmla="*/ 2085 h 2085"/>
                  <a:gd name="T44" fmla="*/ 386 w 3007"/>
                  <a:gd name="T45" fmla="*/ 1992 h 2085"/>
                  <a:gd name="T46" fmla="*/ 700 w 3007"/>
                  <a:gd name="T47" fmla="*/ 1834 h 2085"/>
                  <a:gd name="T48" fmla="*/ 1064 w 3007"/>
                  <a:gd name="T49" fmla="*/ 1693 h 2085"/>
                  <a:gd name="T50" fmla="*/ 1661 w 3007"/>
                  <a:gd name="T51" fmla="*/ 1497 h 2085"/>
                  <a:gd name="T52" fmla="*/ 1845 w 3007"/>
                  <a:gd name="T53" fmla="*/ 1442 h 2085"/>
                  <a:gd name="T54" fmla="*/ 2252 w 3007"/>
                  <a:gd name="T55" fmla="*/ 1339 h 2085"/>
                  <a:gd name="T56" fmla="*/ 2551 w 3007"/>
                  <a:gd name="T57" fmla="*/ 1263 h 2085"/>
                  <a:gd name="T58" fmla="*/ 2730 w 3007"/>
                  <a:gd name="T59" fmla="*/ 1214 h 2085"/>
                  <a:gd name="T60" fmla="*/ 2876 w 3007"/>
                  <a:gd name="T61" fmla="*/ 1170 h 2085"/>
                  <a:gd name="T62" fmla="*/ 2974 w 3007"/>
                  <a:gd name="T63" fmla="*/ 1132 h 2085"/>
                  <a:gd name="T64" fmla="*/ 3007 w 3007"/>
                  <a:gd name="T65" fmla="*/ 871 h 2085"/>
                  <a:gd name="T66" fmla="*/ 2860 w 3007"/>
                  <a:gd name="T67" fmla="*/ 844 h 2085"/>
                  <a:gd name="T68" fmla="*/ 2670 w 3007"/>
                  <a:gd name="T69" fmla="*/ 806 h 2085"/>
                  <a:gd name="T70" fmla="*/ 2458 w 3007"/>
                  <a:gd name="T71" fmla="*/ 757 h 2085"/>
                  <a:gd name="T72" fmla="*/ 2138 w 3007"/>
                  <a:gd name="T73" fmla="*/ 670 h 2085"/>
                  <a:gd name="T74" fmla="*/ 1959 w 3007"/>
                  <a:gd name="T75" fmla="*/ 604 h 2085"/>
                  <a:gd name="T76" fmla="*/ 1824 w 3007"/>
                  <a:gd name="T77" fmla="*/ 534 h 2085"/>
                  <a:gd name="T78" fmla="*/ 1769 w 3007"/>
                  <a:gd name="T79" fmla="*/ 474 h 2085"/>
                  <a:gd name="T80" fmla="*/ 1753 w 3007"/>
                  <a:gd name="T81" fmla="*/ 436 h 2085"/>
                  <a:gd name="T82" fmla="*/ 1780 w 3007"/>
                  <a:gd name="T83" fmla="*/ 381 h 2085"/>
                  <a:gd name="T84" fmla="*/ 1862 w 3007"/>
                  <a:gd name="T85" fmla="*/ 316 h 2085"/>
                  <a:gd name="T86" fmla="*/ 1986 w 3007"/>
                  <a:gd name="T87" fmla="*/ 267 h 2085"/>
                  <a:gd name="T88" fmla="*/ 2149 w 3007"/>
                  <a:gd name="T89" fmla="*/ 229 h 2085"/>
                  <a:gd name="T90" fmla="*/ 2431 w 3007"/>
                  <a:gd name="T91" fmla="*/ 180 h 2085"/>
                  <a:gd name="T92" fmla="*/ 2827 w 3007"/>
                  <a:gd name="T93" fmla="*/ 125 h 2085"/>
                  <a:gd name="T94" fmla="*/ 3007 w 3007"/>
                  <a:gd name="T95" fmla="*/ 87 h 2085"/>
                  <a:gd name="T96" fmla="*/ 2909 w 3007"/>
                  <a:gd name="T97" fmla="*/ 22 h 2085"/>
                  <a:gd name="T98" fmla="*/ 2676 w 3007"/>
                  <a:gd name="T99" fmla="*/ 66 h 2085"/>
                  <a:gd name="T100" fmla="*/ 2285 w 3007"/>
                  <a:gd name="T101" fmla="*/ 120 h 2085"/>
                  <a:gd name="T102" fmla="*/ 2030 w 3007"/>
                  <a:gd name="T103" fmla="*/ 158 h 2085"/>
                  <a:gd name="T104" fmla="*/ 1791 w 3007"/>
                  <a:gd name="T105" fmla="*/ 202 h 2085"/>
                  <a:gd name="T106" fmla="*/ 1601 w 3007"/>
                  <a:gd name="T107" fmla="*/ 261 h 2085"/>
                  <a:gd name="T108" fmla="*/ 1471 w 3007"/>
                  <a:gd name="T109" fmla="*/ 338 h 2085"/>
                  <a:gd name="T110" fmla="*/ 1438 w 3007"/>
                  <a:gd name="T111" fmla="*/ 387 h 2085"/>
                  <a:gd name="T112" fmla="*/ 1427 w 3007"/>
                  <a:gd name="T113" fmla="*/ 441 h 2085"/>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3007" h="2085">
                    <a:moveTo>
                      <a:pt x="1427" y="441"/>
                    </a:moveTo>
                    <a:lnTo>
                      <a:pt x="1433" y="474"/>
                    </a:lnTo>
                    <a:lnTo>
                      <a:pt x="1444" y="501"/>
                    </a:lnTo>
                    <a:lnTo>
                      <a:pt x="1460" y="528"/>
                    </a:lnTo>
                    <a:lnTo>
                      <a:pt x="1482" y="550"/>
                    </a:lnTo>
                    <a:lnTo>
                      <a:pt x="1541" y="593"/>
                    </a:lnTo>
                    <a:lnTo>
                      <a:pt x="1623" y="637"/>
                    </a:lnTo>
                    <a:lnTo>
                      <a:pt x="1715" y="670"/>
                    </a:lnTo>
                    <a:lnTo>
                      <a:pt x="1818" y="702"/>
                    </a:lnTo>
                    <a:lnTo>
                      <a:pt x="1927" y="735"/>
                    </a:lnTo>
                    <a:lnTo>
                      <a:pt x="2041" y="762"/>
                    </a:lnTo>
                    <a:lnTo>
                      <a:pt x="2155" y="789"/>
                    </a:lnTo>
                    <a:lnTo>
                      <a:pt x="2269" y="822"/>
                    </a:lnTo>
                    <a:lnTo>
                      <a:pt x="2372" y="849"/>
                    </a:lnTo>
                    <a:lnTo>
                      <a:pt x="2464" y="882"/>
                    </a:lnTo>
                    <a:lnTo>
                      <a:pt x="2551" y="920"/>
                    </a:lnTo>
                    <a:lnTo>
                      <a:pt x="2616" y="958"/>
                    </a:lnTo>
                    <a:lnTo>
                      <a:pt x="2638" y="980"/>
                    </a:lnTo>
                    <a:lnTo>
                      <a:pt x="2659" y="1007"/>
                    </a:lnTo>
                    <a:lnTo>
                      <a:pt x="2676" y="1029"/>
                    </a:lnTo>
                    <a:lnTo>
                      <a:pt x="2681" y="1056"/>
                    </a:lnTo>
                    <a:lnTo>
                      <a:pt x="2681" y="1083"/>
                    </a:lnTo>
                    <a:lnTo>
                      <a:pt x="2676" y="1105"/>
                    </a:lnTo>
                    <a:lnTo>
                      <a:pt x="2665" y="1127"/>
                    </a:lnTo>
                    <a:lnTo>
                      <a:pt x="2643" y="1149"/>
                    </a:lnTo>
                    <a:lnTo>
                      <a:pt x="2616" y="1170"/>
                    </a:lnTo>
                    <a:lnTo>
                      <a:pt x="2583" y="1187"/>
                    </a:lnTo>
                    <a:lnTo>
                      <a:pt x="2545" y="1208"/>
                    </a:lnTo>
                    <a:lnTo>
                      <a:pt x="2502" y="1225"/>
                    </a:lnTo>
                    <a:lnTo>
                      <a:pt x="2448" y="1241"/>
                    </a:lnTo>
                    <a:lnTo>
                      <a:pt x="2388" y="1257"/>
                    </a:lnTo>
                    <a:lnTo>
                      <a:pt x="2328" y="1274"/>
                    </a:lnTo>
                    <a:lnTo>
                      <a:pt x="2258" y="1290"/>
                    </a:lnTo>
                    <a:lnTo>
                      <a:pt x="2106" y="1328"/>
                    </a:lnTo>
                    <a:lnTo>
                      <a:pt x="1932" y="1372"/>
                    </a:lnTo>
                    <a:lnTo>
                      <a:pt x="1742" y="1421"/>
                    </a:lnTo>
                    <a:lnTo>
                      <a:pt x="1531" y="1475"/>
                    </a:lnTo>
                    <a:lnTo>
                      <a:pt x="1308" y="1540"/>
                    </a:lnTo>
                    <a:lnTo>
                      <a:pt x="1069" y="1617"/>
                    </a:lnTo>
                    <a:lnTo>
                      <a:pt x="820" y="1709"/>
                    </a:lnTo>
                    <a:lnTo>
                      <a:pt x="554" y="1818"/>
                    </a:lnTo>
                    <a:lnTo>
                      <a:pt x="282" y="1943"/>
                    </a:lnTo>
                    <a:lnTo>
                      <a:pt x="0" y="2085"/>
                    </a:lnTo>
                    <a:lnTo>
                      <a:pt x="152" y="2085"/>
                    </a:lnTo>
                    <a:lnTo>
                      <a:pt x="244" y="2074"/>
                    </a:lnTo>
                    <a:lnTo>
                      <a:pt x="386" y="1992"/>
                    </a:lnTo>
                    <a:lnTo>
                      <a:pt x="537" y="1910"/>
                    </a:lnTo>
                    <a:lnTo>
                      <a:pt x="700" y="1834"/>
                    </a:lnTo>
                    <a:lnTo>
                      <a:pt x="879" y="1763"/>
                    </a:lnTo>
                    <a:lnTo>
                      <a:pt x="1064" y="1693"/>
                    </a:lnTo>
                    <a:lnTo>
                      <a:pt x="1259" y="1622"/>
                    </a:lnTo>
                    <a:lnTo>
                      <a:pt x="1661" y="1497"/>
                    </a:lnTo>
                    <a:lnTo>
                      <a:pt x="1748" y="1470"/>
                    </a:lnTo>
                    <a:lnTo>
                      <a:pt x="1845" y="1442"/>
                    </a:lnTo>
                    <a:lnTo>
                      <a:pt x="2046" y="1393"/>
                    </a:lnTo>
                    <a:lnTo>
                      <a:pt x="2252" y="1339"/>
                    </a:lnTo>
                    <a:lnTo>
                      <a:pt x="2458" y="1285"/>
                    </a:lnTo>
                    <a:lnTo>
                      <a:pt x="2551" y="1263"/>
                    </a:lnTo>
                    <a:lnTo>
                      <a:pt x="2643" y="1236"/>
                    </a:lnTo>
                    <a:lnTo>
                      <a:pt x="2730" y="1214"/>
                    </a:lnTo>
                    <a:lnTo>
                      <a:pt x="2806" y="1192"/>
                    </a:lnTo>
                    <a:lnTo>
                      <a:pt x="2876" y="1170"/>
                    </a:lnTo>
                    <a:lnTo>
                      <a:pt x="2931" y="1149"/>
                    </a:lnTo>
                    <a:lnTo>
                      <a:pt x="2974" y="1132"/>
                    </a:lnTo>
                    <a:lnTo>
                      <a:pt x="3007" y="1116"/>
                    </a:lnTo>
                    <a:lnTo>
                      <a:pt x="3007" y="871"/>
                    </a:lnTo>
                    <a:lnTo>
                      <a:pt x="2941" y="860"/>
                    </a:lnTo>
                    <a:lnTo>
                      <a:pt x="2860" y="844"/>
                    </a:lnTo>
                    <a:lnTo>
                      <a:pt x="2773" y="827"/>
                    </a:lnTo>
                    <a:lnTo>
                      <a:pt x="2670" y="806"/>
                    </a:lnTo>
                    <a:lnTo>
                      <a:pt x="2567" y="784"/>
                    </a:lnTo>
                    <a:lnTo>
                      <a:pt x="2458" y="757"/>
                    </a:lnTo>
                    <a:lnTo>
                      <a:pt x="2241" y="702"/>
                    </a:lnTo>
                    <a:lnTo>
                      <a:pt x="2138" y="670"/>
                    </a:lnTo>
                    <a:lnTo>
                      <a:pt x="2046" y="637"/>
                    </a:lnTo>
                    <a:lnTo>
                      <a:pt x="1959" y="604"/>
                    </a:lnTo>
                    <a:lnTo>
                      <a:pt x="1883" y="566"/>
                    </a:lnTo>
                    <a:lnTo>
                      <a:pt x="1824" y="534"/>
                    </a:lnTo>
                    <a:lnTo>
                      <a:pt x="1780" y="495"/>
                    </a:lnTo>
                    <a:lnTo>
                      <a:pt x="1769" y="474"/>
                    </a:lnTo>
                    <a:lnTo>
                      <a:pt x="1758" y="457"/>
                    </a:lnTo>
                    <a:lnTo>
                      <a:pt x="1753" y="436"/>
                    </a:lnTo>
                    <a:lnTo>
                      <a:pt x="1758" y="419"/>
                    </a:lnTo>
                    <a:lnTo>
                      <a:pt x="1780" y="381"/>
                    </a:lnTo>
                    <a:lnTo>
                      <a:pt x="1813" y="343"/>
                    </a:lnTo>
                    <a:lnTo>
                      <a:pt x="1862" y="316"/>
                    </a:lnTo>
                    <a:lnTo>
                      <a:pt x="1921" y="289"/>
                    </a:lnTo>
                    <a:lnTo>
                      <a:pt x="1986" y="267"/>
                    </a:lnTo>
                    <a:lnTo>
                      <a:pt x="2062" y="245"/>
                    </a:lnTo>
                    <a:lnTo>
                      <a:pt x="2149" y="229"/>
                    </a:lnTo>
                    <a:lnTo>
                      <a:pt x="2236" y="213"/>
                    </a:lnTo>
                    <a:lnTo>
                      <a:pt x="2431" y="180"/>
                    </a:lnTo>
                    <a:lnTo>
                      <a:pt x="2627" y="158"/>
                    </a:lnTo>
                    <a:lnTo>
                      <a:pt x="2827" y="125"/>
                    </a:lnTo>
                    <a:lnTo>
                      <a:pt x="2920" y="109"/>
                    </a:lnTo>
                    <a:lnTo>
                      <a:pt x="3007" y="87"/>
                    </a:lnTo>
                    <a:lnTo>
                      <a:pt x="3007" y="0"/>
                    </a:lnTo>
                    <a:lnTo>
                      <a:pt x="2909" y="22"/>
                    </a:lnTo>
                    <a:lnTo>
                      <a:pt x="2795" y="44"/>
                    </a:lnTo>
                    <a:lnTo>
                      <a:pt x="2676" y="66"/>
                    </a:lnTo>
                    <a:lnTo>
                      <a:pt x="2551" y="82"/>
                    </a:lnTo>
                    <a:lnTo>
                      <a:pt x="2285" y="120"/>
                    </a:lnTo>
                    <a:lnTo>
                      <a:pt x="2155" y="136"/>
                    </a:lnTo>
                    <a:lnTo>
                      <a:pt x="2030" y="158"/>
                    </a:lnTo>
                    <a:lnTo>
                      <a:pt x="1905" y="174"/>
                    </a:lnTo>
                    <a:lnTo>
                      <a:pt x="1791" y="202"/>
                    </a:lnTo>
                    <a:lnTo>
                      <a:pt x="1688" y="229"/>
                    </a:lnTo>
                    <a:lnTo>
                      <a:pt x="1601" y="261"/>
                    </a:lnTo>
                    <a:lnTo>
                      <a:pt x="1525" y="300"/>
                    </a:lnTo>
                    <a:lnTo>
                      <a:pt x="1471" y="338"/>
                    </a:lnTo>
                    <a:lnTo>
                      <a:pt x="1455" y="359"/>
                    </a:lnTo>
                    <a:lnTo>
                      <a:pt x="1438" y="387"/>
                    </a:lnTo>
                    <a:lnTo>
                      <a:pt x="1427" y="414"/>
                    </a:lnTo>
                    <a:lnTo>
                      <a:pt x="1427" y="441"/>
                    </a:lnTo>
                    <a:lnTo>
                      <a:pt x="1427" y="441"/>
                    </a:lnTo>
                    <a:close/>
                  </a:path>
                </a:pathLst>
              </a:custGeom>
              <a:solidFill>
                <a:schemeClr val="bg1"/>
              </a:soli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0" name="Freeform 10">
                <a:extLst>
                  <a:ext uri="{FF2B5EF4-FFF2-40B4-BE49-F238E27FC236}">
                    <a16:creationId xmlns:a16="http://schemas.microsoft.com/office/drawing/2014/main" id="{107D9F2A-A848-4F77-867B-13A31C7ECA7B}"/>
                  </a:ext>
                </a:extLst>
              </p:cNvPr>
              <p:cNvSpPr>
                <a:spLocks/>
              </p:cNvSpPr>
              <p:nvPr/>
            </p:nvSpPr>
            <p:spPr bwMode="hidden">
              <a:xfrm>
                <a:off x="4501" y="2317"/>
                <a:ext cx="1248" cy="539"/>
              </a:xfrm>
              <a:custGeom>
                <a:avLst/>
                <a:gdLst>
                  <a:gd name="T0" fmla="*/ 0 w 1248"/>
                  <a:gd name="T1" fmla="*/ 332 h 539"/>
                  <a:gd name="T2" fmla="*/ 0 w 1248"/>
                  <a:gd name="T3" fmla="*/ 360 h 539"/>
                  <a:gd name="T4" fmla="*/ 5 w 1248"/>
                  <a:gd name="T5" fmla="*/ 387 h 539"/>
                  <a:gd name="T6" fmla="*/ 27 w 1248"/>
                  <a:gd name="T7" fmla="*/ 414 h 539"/>
                  <a:gd name="T8" fmla="*/ 54 w 1248"/>
                  <a:gd name="T9" fmla="*/ 436 h 539"/>
                  <a:gd name="T10" fmla="*/ 92 w 1248"/>
                  <a:gd name="T11" fmla="*/ 463 h 539"/>
                  <a:gd name="T12" fmla="*/ 141 w 1248"/>
                  <a:gd name="T13" fmla="*/ 490 h 539"/>
                  <a:gd name="T14" fmla="*/ 195 w 1248"/>
                  <a:gd name="T15" fmla="*/ 512 h 539"/>
                  <a:gd name="T16" fmla="*/ 255 w 1248"/>
                  <a:gd name="T17" fmla="*/ 539 h 539"/>
                  <a:gd name="T18" fmla="*/ 212 w 1248"/>
                  <a:gd name="T19" fmla="*/ 517 h 539"/>
                  <a:gd name="T20" fmla="*/ 179 w 1248"/>
                  <a:gd name="T21" fmla="*/ 490 h 539"/>
                  <a:gd name="T22" fmla="*/ 157 w 1248"/>
                  <a:gd name="T23" fmla="*/ 468 h 539"/>
                  <a:gd name="T24" fmla="*/ 141 w 1248"/>
                  <a:gd name="T25" fmla="*/ 447 h 539"/>
                  <a:gd name="T26" fmla="*/ 136 w 1248"/>
                  <a:gd name="T27" fmla="*/ 425 h 539"/>
                  <a:gd name="T28" fmla="*/ 136 w 1248"/>
                  <a:gd name="T29" fmla="*/ 403 h 539"/>
                  <a:gd name="T30" fmla="*/ 141 w 1248"/>
                  <a:gd name="T31" fmla="*/ 381 h 539"/>
                  <a:gd name="T32" fmla="*/ 157 w 1248"/>
                  <a:gd name="T33" fmla="*/ 365 h 539"/>
                  <a:gd name="T34" fmla="*/ 179 w 1248"/>
                  <a:gd name="T35" fmla="*/ 343 h 539"/>
                  <a:gd name="T36" fmla="*/ 201 w 1248"/>
                  <a:gd name="T37" fmla="*/ 327 h 539"/>
                  <a:gd name="T38" fmla="*/ 266 w 1248"/>
                  <a:gd name="T39" fmla="*/ 294 h 539"/>
                  <a:gd name="T40" fmla="*/ 353 w 1248"/>
                  <a:gd name="T41" fmla="*/ 262 h 539"/>
                  <a:gd name="T42" fmla="*/ 445 w 1248"/>
                  <a:gd name="T43" fmla="*/ 234 h 539"/>
                  <a:gd name="T44" fmla="*/ 554 w 1248"/>
                  <a:gd name="T45" fmla="*/ 213 h 539"/>
                  <a:gd name="T46" fmla="*/ 662 w 1248"/>
                  <a:gd name="T47" fmla="*/ 191 h 539"/>
                  <a:gd name="T48" fmla="*/ 890 w 1248"/>
                  <a:gd name="T49" fmla="*/ 153 h 539"/>
                  <a:gd name="T50" fmla="*/ 993 w 1248"/>
                  <a:gd name="T51" fmla="*/ 136 h 539"/>
                  <a:gd name="T52" fmla="*/ 1091 w 1248"/>
                  <a:gd name="T53" fmla="*/ 120 h 539"/>
                  <a:gd name="T54" fmla="*/ 1178 w 1248"/>
                  <a:gd name="T55" fmla="*/ 115 h 539"/>
                  <a:gd name="T56" fmla="*/ 1248 w 1248"/>
                  <a:gd name="T57" fmla="*/ 104 h 539"/>
                  <a:gd name="T58" fmla="*/ 1248 w 1248"/>
                  <a:gd name="T59" fmla="*/ 0 h 539"/>
                  <a:gd name="T60" fmla="*/ 1161 w 1248"/>
                  <a:gd name="T61" fmla="*/ 22 h 539"/>
                  <a:gd name="T62" fmla="*/ 1069 w 1248"/>
                  <a:gd name="T63" fmla="*/ 38 h 539"/>
                  <a:gd name="T64" fmla="*/ 874 w 1248"/>
                  <a:gd name="T65" fmla="*/ 71 h 539"/>
                  <a:gd name="T66" fmla="*/ 673 w 1248"/>
                  <a:gd name="T67" fmla="*/ 93 h 539"/>
                  <a:gd name="T68" fmla="*/ 483 w 1248"/>
                  <a:gd name="T69" fmla="*/ 126 h 539"/>
                  <a:gd name="T70" fmla="*/ 391 w 1248"/>
                  <a:gd name="T71" fmla="*/ 142 h 539"/>
                  <a:gd name="T72" fmla="*/ 309 w 1248"/>
                  <a:gd name="T73" fmla="*/ 158 h 539"/>
                  <a:gd name="T74" fmla="*/ 228 w 1248"/>
                  <a:gd name="T75" fmla="*/ 180 h 539"/>
                  <a:gd name="T76" fmla="*/ 163 w 1248"/>
                  <a:gd name="T77" fmla="*/ 202 h 539"/>
                  <a:gd name="T78" fmla="*/ 103 w 1248"/>
                  <a:gd name="T79" fmla="*/ 229 h 539"/>
                  <a:gd name="T80" fmla="*/ 54 w 1248"/>
                  <a:gd name="T81" fmla="*/ 256 h 539"/>
                  <a:gd name="T82" fmla="*/ 22 w 1248"/>
                  <a:gd name="T83" fmla="*/ 294 h 539"/>
                  <a:gd name="T84" fmla="*/ 0 w 1248"/>
                  <a:gd name="T85" fmla="*/ 332 h 539"/>
                  <a:gd name="T86" fmla="*/ 0 w 1248"/>
                  <a:gd name="T87" fmla="*/ 332 h 53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Lst>
                <a:rect l="0" t="0" r="r" b="b"/>
                <a:pathLst>
                  <a:path w="1248" h="539">
                    <a:moveTo>
                      <a:pt x="0" y="332"/>
                    </a:moveTo>
                    <a:lnTo>
                      <a:pt x="0" y="360"/>
                    </a:lnTo>
                    <a:lnTo>
                      <a:pt x="5" y="387"/>
                    </a:lnTo>
                    <a:lnTo>
                      <a:pt x="27" y="414"/>
                    </a:lnTo>
                    <a:lnTo>
                      <a:pt x="54" y="436"/>
                    </a:lnTo>
                    <a:lnTo>
                      <a:pt x="92" y="463"/>
                    </a:lnTo>
                    <a:lnTo>
                      <a:pt x="141" y="490"/>
                    </a:lnTo>
                    <a:lnTo>
                      <a:pt x="195" y="512"/>
                    </a:lnTo>
                    <a:lnTo>
                      <a:pt x="255" y="539"/>
                    </a:lnTo>
                    <a:lnTo>
                      <a:pt x="212" y="517"/>
                    </a:lnTo>
                    <a:lnTo>
                      <a:pt x="179" y="490"/>
                    </a:lnTo>
                    <a:lnTo>
                      <a:pt x="157" y="468"/>
                    </a:lnTo>
                    <a:lnTo>
                      <a:pt x="141" y="447"/>
                    </a:lnTo>
                    <a:lnTo>
                      <a:pt x="136" y="425"/>
                    </a:lnTo>
                    <a:lnTo>
                      <a:pt x="136" y="403"/>
                    </a:lnTo>
                    <a:lnTo>
                      <a:pt x="141" y="381"/>
                    </a:lnTo>
                    <a:lnTo>
                      <a:pt x="157" y="365"/>
                    </a:lnTo>
                    <a:lnTo>
                      <a:pt x="179" y="343"/>
                    </a:lnTo>
                    <a:lnTo>
                      <a:pt x="201" y="327"/>
                    </a:lnTo>
                    <a:lnTo>
                      <a:pt x="266" y="294"/>
                    </a:lnTo>
                    <a:lnTo>
                      <a:pt x="353" y="262"/>
                    </a:lnTo>
                    <a:lnTo>
                      <a:pt x="445" y="234"/>
                    </a:lnTo>
                    <a:lnTo>
                      <a:pt x="554" y="213"/>
                    </a:lnTo>
                    <a:lnTo>
                      <a:pt x="662" y="191"/>
                    </a:lnTo>
                    <a:lnTo>
                      <a:pt x="890" y="153"/>
                    </a:lnTo>
                    <a:lnTo>
                      <a:pt x="993" y="136"/>
                    </a:lnTo>
                    <a:lnTo>
                      <a:pt x="1091" y="120"/>
                    </a:lnTo>
                    <a:lnTo>
                      <a:pt x="1178" y="115"/>
                    </a:lnTo>
                    <a:lnTo>
                      <a:pt x="1248" y="104"/>
                    </a:lnTo>
                    <a:lnTo>
                      <a:pt x="1248" y="0"/>
                    </a:lnTo>
                    <a:lnTo>
                      <a:pt x="1161" y="22"/>
                    </a:lnTo>
                    <a:lnTo>
                      <a:pt x="1069" y="38"/>
                    </a:lnTo>
                    <a:lnTo>
                      <a:pt x="874" y="71"/>
                    </a:lnTo>
                    <a:lnTo>
                      <a:pt x="673" y="93"/>
                    </a:lnTo>
                    <a:lnTo>
                      <a:pt x="483" y="126"/>
                    </a:lnTo>
                    <a:lnTo>
                      <a:pt x="391" y="142"/>
                    </a:lnTo>
                    <a:lnTo>
                      <a:pt x="309" y="158"/>
                    </a:lnTo>
                    <a:lnTo>
                      <a:pt x="228" y="180"/>
                    </a:lnTo>
                    <a:lnTo>
                      <a:pt x="163" y="202"/>
                    </a:lnTo>
                    <a:lnTo>
                      <a:pt x="103" y="229"/>
                    </a:lnTo>
                    <a:lnTo>
                      <a:pt x="54" y="256"/>
                    </a:lnTo>
                    <a:lnTo>
                      <a:pt x="22" y="294"/>
                    </a:lnTo>
                    <a:lnTo>
                      <a:pt x="0" y="332"/>
                    </a:lnTo>
                    <a:lnTo>
                      <a:pt x="0" y="332"/>
                    </a:lnTo>
                    <a:close/>
                  </a:path>
                </a:pathLst>
              </a:custGeom>
              <a:gradFill rotWithShape="0">
                <a:gsLst>
                  <a:gs pos="0">
                    <a:schemeClr val="bg1">
                      <a:gamma/>
                      <a:shade val="87843"/>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1" name="Freeform 11">
              <a:extLst>
                <a:ext uri="{FF2B5EF4-FFF2-40B4-BE49-F238E27FC236}">
                  <a16:creationId xmlns:a16="http://schemas.microsoft.com/office/drawing/2014/main" id="{7B8033DE-03D3-425C-B5CD-9441F47F4160}"/>
                </a:ext>
              </a:extLst>
            </p:cNvPr>
            <p:cNvSpPr>
              <a:spLocks/>
            </p:cNvSpPr>
            <p:nvPr/>
          </p:nvSpPr>
          <p:spPr bwMode="hidden">
            <a:xfrm>
              <a:off x="3322" y="1341"/>
              <a:ext cx="1825" cy="1537"/>
            </a:xfrm>
            <a:custGeom>
              <a:avLst/>
              <a:gdLst>
                <a:gd name="T0" fmla="*/ 982 w 2296"/>
                <a:gd name="T1" fmla="*/ 1061 h 1469"/>
                <a:gd name="T2" fmla="*/ 1357 w 2296"/>
                <a:gd name="T3" fmla="*/ 1012 h 1469"/>
                <a:gd name="T4" fmla="*/ 1666 w 2296"/>
                <a:gd name="T5" fmla="*/ 957 h 1469"/>
                <a:gd name="T6" fmla="*/ 1916 w 2296"/>
                <a:gd name="T7" fmla="*/ 897 h 1469"/>
                <a:gd name="T8" fmla="*/ 2100 w 2296"/>
                <a:gd name="T9" fmla="*/ 832 h 1469"/>
                <a:gd name="T10" fmla="*/ 2220 w 2296"/>
                <a:gd name="T11" fmla="*/ 756 h 1469"/>
                <a:gd name="T12" fmla="*/ 2285 w 2296"/>
                <a:gd name="T13" fmla="*/ 669 h 1469"/>
                <a:gd name="T14" fmla="*/ 2290 w 2296"/>
                <a:gd name="T15" fmla="*/ 560 h 1469"/>
                <a:gd name="T16" fmla="*/ 2241 w 2296"/>
                <a:gd name="T17" fmla="*/ 457 h 1469"/>
                <a:gd name="T18" fmla="*/ 2144 w 2296"/>
                <a:gd name="T19" fmla="*/ 364 h 1469"/>
                <a:gd name="T20" fmla="*/ 2008 w 2296"/>
                <a:gd name="T21" fmla="*/ 277 h 1469"/>
                <a:gd name="T22" fmla="*/ 1769 w 2296"/>
                <a:gd name="T23" fmla="*/ 157 h 1469"/>
                <a:gd name="T24" fmla="*/ 1612 w 2296"/>
                <a:gd name="T25" fmla="*/ 92 h 1469"/>
                <a:gd name="T26" fmla="*/ 1476 w 2296"/>
                <a:gd name="T27" fmla="*/ 43 h 1469"/>
                <a:gd name="T28" fmla="*/ 1384 w 2296"/>
                <a:gd name="T29" fmla="*/ 10 h 1469"/>
                <a:gd name="T30" fmla="*/ 1346 w 2296"/>
                <a:gd name="T31" fmla="*/ 0 h 1469"/>
                <a:gd name="T32" fmla="*/ 1655 w 2296"/>
                <a:gd name="T33" fmla="*/ 119 h 1469"/>
                <a:gd name="T34" fmla="*/ 1948 w 2296"/>
                <a:gd name="T35" fmla="*/ 255 h 1469"/>
                <a:gd name="T36" fmla="*/ 2068 w 2296"/>
                <a:gd name="T37" fmla="*/ 326 h 1469"/>
                <a:gd name="T38" fmla="*/ 2171 w 2296"/>
                <a:gd name="T39" fmla="*/ 402 h 1469"/>
                <a:gd name="T40" fmla="*/ 2236 w 2296"/>
                <a:gd name="T41" fmla="*/ 478 h 1469"/>
                <a:gd name="T42" fmla="*/ 2263 w 2296"/>
                <a:gd name="T43" fmla="*/ 560 h 1469"/>
                <a:gd name="T44" fmla="*/ 2241 w 2296"/>
                <a:gd name="T45" fmla="*/ 636 h 1469"/>
                <a:gd name="T46" fmla="*/ 2171 w 2296"/>
                <a:gd name="T47" fmla="*/ 702 h 1469"/>
                <a:gd name="T48" fmla="*/ 2062 w 2296"/>
                <a:gd name="T49" fmla="*/ 756 h 1469"/>
                <a:gd name="T50" fmla="*/ 1921 w 2296"/>
                <a:gd name="T51" fmla="*/ 800 h 1469"/>
                <a:gd name="T52" fmla="*/ 1748 w 2296"/>
                <a:gd name="T53" fmla="*/ 843 h 1469"/>
                <a:gd name="T54" fmla="*/ 1351 w 2296"/>
                <a:gd name="T55" fmla="*/ 908 h 1469"/>
                <a:gd name="T56" fmla="*/ 923 w 2296"/>
                <a:gd name="T57" fmla="*/ 968 h 1469"/>
                <a:gd name="T58" fmla="*/ 521 w 2296"/>
                <a:gd name="T59" fmla="*/ 1028 h 1469"/>
                <a:gd name="T60" fmla="*/ 353 w 2296"/>
                <a:gd name="T61" fmla="*/ 1066 h 1469"/>
                <a:gd name="T62" fmla="*/ 206 w 2296"/>
                <a:gd name="T63" fmla="*/ 1104 h 1469"/>
                <a:gd name="T64" fmla="*/ 92 w 2296"/>
                <a:gd name="T65" fmla="*/ 1148 h 1469"/>
                <a:gd name="T66" fmla="*/ 22 w 2296"/>
                <a:gd name="T67" fmla="*/ 1202 h 1469"/>
                <a:gd name="T68" fmla="*/ 0 w 2296"/>
                <a:gd name="T69" fmla="*/ 1262 h 1469"/>
                <a:gd name="T70" fmla="*/ 27 w 2296"/>
                <a:gd name="T71" fmla="*/ 1327 h 1469"/>
                <a:gd name="T72" fmla="*/ 98 w 2296"/>
                <a:gd name="T73" fmla="*/ 1382 h 1469"/>
                <a:gd name="T74" fmla="*/ 196 w 2296"/>
                <a:gd name="T75" fmla="*/ 1425 h 1469"/>
                <a:gd name="T76" fmla="*/ 326 w 2296"/>
                <a:gd name="T77" fmla="*/ 1469 h 1469"/>
                <a:gd name="T78" fmla="*/ 217 w 2296"/>
                <a:gd name="T79" fmla="*/ 1414 h 1469"/>
                <a:gd name="T80" fmla="*/ 147 w 2296"/>
                <a:gd name="T81" fmla="*/ 1360 h 1469"/>
                <a:gd name="T82" fmla="*/ 120 w 2296"/>
                <a:gd name="T83" fmla="*/ 1306 h 1469"/>
                <a:gd name="T84" fmla="*/ 141 w 2296"/>
                <a:gd name="T85" fmla="*/ 1257 h 1469"/>
                <a:gd name="T86" fmla="*/ 212 w 2296"/>
                <a:gd name="T87" fmla="*/ 1208 h 1469"/>
                <a:gd name="T88" fmla="*/ 342 w 2296"/>
                <a:gd name="T89" fmla="*/ 1164 h 1469"/>
                <a:gd name="T90" fmla="*/ 527 w 2296"/>
                <a:gd name="T91" fmla="*/ 1121 h 1469"/>
                <a:gd name="T92" fmla="*/ 771 w 2296"/>
                <a:gd name="T93" fmla="*/ 1088 h 14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Lst>
              <a:rect l="0" t="0" r="r" b="b"/>
              <a:pathLst>
                <a:path w="2296" h="1469">
                  <a:moveTo>
                    <a:pt x="771" y="1088"/>
                  </a:moveTo>
                  <a:lnTo>
                    <a:pt x="982" y="1061"/>
                  </a:lnTo>
                  <a:lnTo>
                    <a:pt x="1178" y="1034"/>
                  </a:lnTo>
                  <a:lnTo>
                    <a:pt x="1357" y="1012"/>
                  </a:lnTo>
                  <a:lnTo>
                    <a:pt x="1520" y="985"/>
                  </a:lnTo>
                  <a:lnTo>
                    <a:pt x="1666" y="957"/>
                  </a:lnTo>
                  <a:lnTo>
                    <a:pt x="1796" y="930"/>
                  </a:lnTo>
                  <a:lnTo>
                    <a:pt x="1916" y="897"/>
                  </a:lnTo>
                  <a:lnTo>
                    <a:pt x="2013" y="870"/>
                  </a:lnTo>
                  <a:lnTo>
                    <a:pt x="2100" y="832"/>
                  </a:lnTo>
                  <a:lnTo>
                    <a:pt x="2171" y="800"/>
                  </a:lnTo>
                  <a:lnTo>
                    <a:pt x="2220" y="756"/>
                  </a:lnTo>
                  <a:lnTo>
                    <a:pt x="2263" y="712"/>
                  </a:lnTo>
                  <a:lnTo>
                    <a:pt x="2285" y="669"/>
                  </a:lnTo>
                  <a:lnTo>
                    <a:pt x="2296" y="614"/>
                  </a:lnTo>
                  <a:lnTo>
                    <a:pt x="2290" y="560"/>
                  </a:lnTo>
                  <a:lnTo>
                    <a:pt x="2269" y="500"/>
                  </a:lnTo>
                  <a:lnTo>
                    <a:pt x="2241" y="457"/>
                  </a:lnTo>
                  <a:lnTo>
                    <a:pt x="2198" y="408"/>
                  </a:lnTo>
                  <a:lnTo>
                    <a:pt x="2144" y="364"/>
                  </a:lnTo>
                  <a:lnTo>
                    <a:pt x="2079" y="321"/>
                  </a:lnTo>
                  <a:lnTo>
                    <a:pt x="2008" y="277"/>
                  </a:lnTo>
                  <a:lnTo>
                    <a:pt x="1927" y="234"/>
                  </a:lnTo>
                  <a:lnTo>
                    <a:pt x="1769" y="157"/>
                  </a:lnTo>
                  <a:lnTo>
                    <a:pt x="1688" y="125"/>
                  </a:lnTo>
                  <a:lnTo>
                    <a:pt x="1612" y="92"/>
                  </a:lnTo>
                  <a:lnTo>
                    <a:pt x="1536" y="65"/>
                  </a:lnTo>
                  <a:lnTo>
                    <a:pt x="1476" y="43"/>
                  </a:lnTo>
                  <a:lnTo>
                    <a:pt x="1422" y="27"/>
                  </a:lnTo>
                  <a:lnTo>
                    <a:pt x="1384" y="10"/>
                  </a:lnTo>
                  <a:lnTo>
                    <a:pt x="1357" y="5"/>
                  </a:lnTo>
                  <a:lnTo>
                    <a:pt x="1346" y="0"/>
                  </a:lnTo>
                  <a:lnTo>
                    <a:pt x="1498" y="54"/>
                  </a:lnTo>
                  <a:lnTo>
                    <a:pt x="1655" y="119"/>
                  </a:lnTo>
                  <a:lnTo>
                    <a:pt x="1807" y="185"/>
                  </a:lnTo>
                  <a:lnTo>
                    <a:pt x="1948" y="255"/>
                  </a:lnTo>
                  <a:lnTo>
                    <a:pt x="2013" y="288"/>
                  </a:lnTo>
                  <a:lnTo>
                    <a:pt x="2068" y="326"/>
                  </a:lnTo>
                  <a:lnTo>
                    <a:pt x="2122" y="364"/>
                  </a:lnTo>
                  <a:lnTo>
                    <a:pt x="2171" y="402"/>
                  </a:lnTo>
                  <a:lnTo>
                    <a:pt x="2209" y="440"/>
                  </a:lnTo>
                  <a:lnTo>
                    <a:pt x="2236" y="478"/>
                  </a:lnTo>
                  <a:lnTo>
                    <a:pt x="2252" y="522"/>
                  </a:lnTo>
                  <a:lnTo>
                    <a:pt x="2263" y="560"/>
                  </a:lnTo>
                  <a:lnTo>
                    <a:pt x="2258" y="598"/>
                  </a:lnTo>
                  <a:lnTo>
                    <a:pt x="2241" y="636"/>
                  </a:lnTo>
                  <a:lnTo>
                    <a:pt x="2214" y="669"/>
                  </a:lnTo>
                  <a:lnTo>
                    <a:pt x="2171" y="702"/>
                  </a:lnTo>
                  <a:lnTo>
                    <a:pt x="2122" y="729"/>
                  </a:lnTo>
                  <a:lnTo>
                    <a:pt x="2062" y="756"/>
                  </a:lnTo>
                  <a:lnTo>
                    <a:pt x="1997" y="778"/>
                  </a:lnTo>
                  <a:lnTo>
                    <a:pt x="1921" y="800"/>
                  </a:lnTo>
                  <a:lnTo>
                    <a:pt x="1834" y="821"/>
                  </a:lnTo>
                  <a:lnTo>
                    <a:pt x="1748" y="843"/>
                  </a:lnTo>
                  <a:lnTo>
                    <a:pt x="1552" y="876"/>
                  </a:lnTo>
                  <a:lnTo>
                    <a:pt x="1351" y="908"/>
                  </a:lnTo>
                  <a:lnTo>
                    <a:pt x="1134" y="941"/>
                  </a:lnTo>
                  <a:lnTo>
                    <a:pt x="923" y="968"/>
                  </a:lnTo>
                  <a:lnTo>
                    <a:pt x="716" y="995"/>
                  </a:lnTo>
                  <a:lnTo>
                    <a:pt x="521" y="1028"/>
                  </a:lnTo>
                  <a:lnTo>
                    <a:pt x="434" y="1044"/>
                  </a:lnTo>
                  <a:lnTo>
                    <a:pt x="353" y="1066"/>
                  </a:lnTo>
                  <a:lnTo>
                    <a:pt x="277" y="1082"/>
                  </a:lnTo>
                  <a:lnTo>
                    <a:pt x="206" y="1104"/>
                  </a:lnTo>
                  <a:lnTo>
                    <a:pt x="147" y="1126"/>
                  </a:lnTo>
                  <a:lnTo>
                    <a:pt x="92" y="1148"/>
                  </a:lnTo>
                  <a:lnTo>
                    <a:pt x="54" y="1175"/>
                  </a:lnTo>
                  <a:lnTo>
                    <a:pt x="22" y="1202"/>
                  </a:lnTo>
                  <a:lnTo>
                    <a:pt x="6" y="1229"/>
                  </a:lnTo>
                  <a:lnTo>
                    <a:pt x="0" y="1262"/>
                  </a:lnTo>
                  <a:lnTo>
                    <a:pt x="11" y="1295"/>
                  </a:lnTo>
                  <a:lnTo>
                    <a:pt x="27" y="1327"/>
                  </a:lnTo>
                  <a:lnTo>
                    <a:pt x="54" y="1355"/>
                  </a:lnTo>
                  <a:lnTo>
                    <a:pt x="98" y="1382"/>
                  </a:lnTo>
                  <a:lnTo>
                    <a:pt x="141" y="1404"/>
                  </a:lnTo>
                  <a:lnTo>
                    <a:pt x="196" y="1425"/>
                  </a:lnTo>
                  <a:lnTo>
                    <a:pt x="261" y="1447"/>
                  </a:lnTo>
                  <a:lnTo>
                    <a:pt x="326" y="1469"/>
                  </a:lnTo>
                  <a:lnTo>
                    <a:pt x="266" y="1442"/>
                  </a:lnTo>
                  <a:lnTo>
                    <a:pt x="217" y="1414"/>
                  </a:lnTo>
                  <a:lnTo>
                    <a:pt x="174" y="1387"/>
                  </a:lnTo>
                  <a:lnTo>
                    <a:pt x="147" y="1360"/>
                  </a:lnTo>
                  <a:lnTo>
                    <a:pt x="125" y="1333"/>
                  </a:lnTo>
                  <a:lnTo>
                    <a:pt x="120" y="1306"/>
                  </a:lnTo>
                  <a:lnTo>
                    <a:pt x="125" y="1278"/>
                  </a:lnTo>
                  <a:lnTo>
                    <a:pt x="141" y="1257"/>
                  </a:lnTo>
                  <a:lnTo>
                    <a:pt x="174" y="1229"/>
                  </a:lnTo>
                  <a:lnTo>
                    <a:pt x="212" y="1208"/>
                  </a:lnTo>
                  <a:lnTo>
                    <a:pt x="272" y="1186"/>
                  </a:lnTo>
                  <a:lnTo>
                    <a:pt x="342" y="1164"/>
                  </a:lnTo>
                  <a:lnTo>
                    <a:pt x="423" y="1142"/>
                  </a:lnTo>
                  <a:lnTo>
                    <a:pt x="527" y="1121"/>
                  </a:lnTo>
                  <a:lnTo>
                    <a:pt x="641" y="1104"/>
                  </a:lnTo>
                  <a:lnTo>
                    <a:pt x="771" y="1088"/>
                  </a:lnTo>
                  <a:lnTo>
                    <a:pt x="771" y="1088"/>
                  </a:lnTo>
                  <a:close/>
                </a:path>
              </a:pathLst>
            </a:custGeom>
            <a:gradFill rotWithShape="0">
              <a:gsLst>
                <a:gs pos="0">
                  <a:schemeClr val="bg1">
                    <a:gamma/>
                    <a:shade val="84706"/>
                    <a:invGamma/>
                  </a:schemeClr>
                </a:gs>
                <a:gs pos="100000">
                  <a:schemeClr val="bg1"/>
                </a:gs>
              </a:gsLst>
              <a:lin ang="27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sp>
          <p:nvSpPr>
            <p:cNvPr id="5132" name="Freeform 12">
              <a:extLst>
                <a:ext uri="{FF2B5EF4-FFF2-40B4-BE49-F238E27FC236}">
                  <a16:creationId xmlns:a16="http://schemas.microsoft.com/office/drawing/2014/main" id="{CAF68A3F-08EF-4332-9E6B-CC595E866DD2}"/>
                </a:ext>
              </a:extLst>
            </p:cNvPr>
            <p:cNvSpPr>
              <a:spLocks/>
            </p:cNvSpPr>
            <p:nvPr/>
          </p:nvSpPr>
          <p:spPr bwMode="hidden">
            <a:xfrm>
              <a:off x="0" y="0"/>
              <a:ext cx="5758" cy="1776"/>
            </a:xfrm>
            <a:custGeom>
              <a:avLst/>
              <a:gdLst>
                <a:gd name="T0" fmla="*/ 0 w 5740"/>
                <a:gd name="T1" fmla="*/ 0 h 1906"/>
                <a:gd name="T2" fmla="*/ 0 w 5740"/>
                <a:gd name="T3" fmla="*/ 1906 h 1906"/>
                <a:gd name="T4" fmla="*/ 5740 w 5740"/>
                <a:gd name="T5" fmla="*/ 1906 h 1906"/>
                <a:gd name="T6" fmla="*/ 5740 w 5740"/>
                <a:gd name="T7" fmla="*/ 0 h 1906"/>
                <a:gd name="T8" fmla="*/ 0 w 5740"/>
                <a:gd name="T9" fmla="*/ 0 h 1906"/>
                <a:gd name="T10" fmla="*/ 0 w 5740"/>
                <a:gd name="T11" fmla="*/ 0 h 1906"/>
              </a:gdLst>
              <a:ahLst/>
              <a:cxnLst>
                <a:cxn ang="0">
                  <a:pos x="T0" y="T1"/>
                </a:cxn>
                <a:cxn ang="0">
                  <a:pos x="T2" y="T3"/>
                </a:cxn>
                <a:cxn ang="0">
                  <a:pos x="T4" y="T5"/>
                </a:cxn>
                <a:cxn ang="0">
                  <a:pos x="T6" y="T7"/>
                </a:cxn>
                <a:cxn ang="0">
                  <a:pos x="T8" y="T9"/>
                </a:cxn>
                <a:cxn ang="0">
                  <a:pos x="T10" y="T11"/>
                </a:cxn>
              </a:cxnLst>
              <a:rect l="0" t="0" r="r" b="b"/>
              <a:pathLst>
                <a:path w="5740" h="1906">
                  <a:moveTo>
                    <a:pt x="0" y="0"/>
                  </a:moveTo>
                  <a:lnTo>
                    <a:pt x="0" y="1906"/>
                  </a:lnTo>
                  <a:lnTo>
                    <a:pt x="5740" y="1906"/>
                  </a:lnTo>
                  <a:lnTo>
                    <a:pt x="5740" y="0"/>
                  </a:lnTo>
                  <a:lnTo>
                    <a:pt x="0" y="0"/>
                  </a:lnTo>
                  <a:lnTo>
                    <a:pt x="0" y="0"/>
                  </a:lnTo>
                  <a:close/>
                </a:path>
              </a:pathLst>
            </a:custGeom>
            <a:gradFill rotWithShape="0">
              <a:gsLst>
                <a:gs pos="0">
                  <a:schemeClr val="bg2"/>
                </a:gs>
                <a:gs pos="100000">
                  <a:schemeClr val="bg1"/>
                </a:gs>
              </a:gsLst>
              <a:lin ang="5400000" scaled="1"/>
            </a:gradFill>
            <a:ln>
              <a:noFill/>
            </a:ln>
            <a:extLst>
              <a:ext uri="{91240B29-F687-4F45-9708-019B960494DF}">
                <a14:hiddenLine xmlns:a14="http://schemas.microsoft.com/office/drawing/2010/main" w="9525">
                  <a:solidFill>
                    <a:srgbClr val="000000"/>
                  </a:solidFill>
                  <a:round/>
                  <a:headEnd/>
                  <a:tailEnd/>
                </a14:hiddenLine>
              </a:ext>
            </a:extLst>
          </p:spPr>
          <p:txBody>
            <a:bodyPr/>
            <a:lstStyle/>
            <a:p>
              <a:endParaRPr lang="en-US"/>
            </a:p>
          </p:txBody>
        </p:sp>
      </p:grpSp>
      <p:sp>
        <p:nvSpPr>
          <p:cNvPr id="5133" name="Rectangle 13">
            <a:extLst>
              <a:ext uri="{FF2B5EF4-FFF2-40B4-BE49-F238E27FC236}">
                <a16:creationId xmlns:a16="http://schemas.microsoft.com/office/drawing/2014/main" id="{6F055135-2A28-404B-BC6C-E6F060F1C596}"/>
              </a:ext>
            </a:extLst>
          </p:cNvPr>
          <p:cNvSpPr>
            <a:spLocks noGrp="1" noRot="1" noChangeArrowheads="1"/>
          </p:cNvSpPr>
          <p:nvPr>
            <p:ph type="title"/>
          </p:nvPr>
        </p:nvSpPr>
        <p:spPr bwMode="auto">
          <a:xfrm>
            <a:off x="457200" y="274638"/>
            <a:ext cx="8229600"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5134" name="Rectangle 14">
            <a:extLst>
              <a:ext uri="{FF2B5EF4-FFF2-40B4-BE49-F238E27FC236}">
                <a16:creationId xmlns:a16="http://schemas.microsoft.com/office/drawing/2014/main" id="{647EA631-5344-4FCB-A092-EB6FEF6025AF}"/>
              </a:ext>
            </a:extLst>
          </p:cNvPr>
          <p:cNvSpPr>
            <a:spLocks noGrp="1" noChangeArrowheads="1"/>
          </p:cNvSpPr>
          <p:nvPr>
            <p:ph type="ftr" sz="quarter" idx="3"/>
          </p:nvPr>
        </p:nvSpPr>
        <p:spPr bwMode="auto">
          <a:xfrm>
            <a:off x="3124200" y="6248400"/>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ctr" eaLnBrk="1" hangingPunct="1">
              <a:defRPr sz="1200">
                <a:latin typeface="Arial" panose="020B0604020202020204" pitchFamily="34" charset="0"/>
              </a:defRPr>
            </a:lvl1pPr>
          </a:lstStyle>
          <a:p>
            <a:endParaRPr lang="en-US" altLang="en-US"/>
          </a:p>
        </p:txBody>
      </p:sp>
      <p:sp>
        <p:nvSpPr>
          <p:cNvPr id="5135" name="Rectangle 15">
            <a:extLst>
              <a:ext uri="{FF2B5EF4-FFF2-40B4-BE49-F238E27FC236}">
                <a16:creationId xmlns:a16="http://schemas.microsoft.com/office/drawing/2014/main" id="{B0806E12-BDCB-4634-94AB-D0855B511E2A}"/>
              </a:ext>
            </a:extLst>
          </p:cNvPr>
          <p:cNvSpPr>
            <a:spLocks noGrp="1" noChangeArrowheads="1"/>
          </p:cNvSpPr>
          <p:nvPr>
            <p:ph type="body" idx="1"/>
          </p:nvPr>
        </p:nvSpPr>
        <p:spPr bwMode="auto">
          <a:xfrm>
            <a:off x="457200" y="1600200"/>
            <a:ext cx="8229600" cy="45259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Click to 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Tree>
  </p:cSld>
  <p:clrMap bg1="dk2" tx1="lt1" bg2="dk1" tx2="lt2" accent1="accent1" accent2="accent2" accent3="accent3" accent4="accent4" accent5="accent5" accent6="accent6" hlink="hlink" folHlink="folHlink"/>
  <p:sldLayoutIdLst>
    <p:sldLayoutId id="2147483650" r:id="rId1"/>
    <p:sldLayoutId id="2147483651" r:id="rId2"/>
    <p:sldLayoutId id="2147483652" r:id="rId3"/>
    <p:sldLayoutId id="2147483653" r:id="rId4"/>
    <p:sldLayoutId id="2147483654" r:id="rId5"/>
    <p:sldLayoutId id="2147483655" r:id="rId6"/>
    <p:sldLayoutId id="2147483656" r:id="rId7"/>
    <p:sldLayoutId id="2147483657" r:id="rId8"/>
    <p:sldLayoutId id="2147483658" r:id="rId9"/>
    <p:sldLayoutId id="2147483659" r:id="rId10"/>
    <p:sldLayoutId id="2147483660" r:id="rId11"/>
    <p:sldLayoutId id="2147483661" r:id="rId12"/>
  </p:sldLayoutIdLst>
  <p:txStyles>
    <p:titleStyle>
      <a:lvl1pPr algn="ctr" rtl="0" fontAlgn="base">
        <a:spcBef>
          <a:spcPct val="0"/>
        </a:spcBef>
        <a:spcAft>
          <a:spcPct val="0"/>
        </a:spcAft>
        <a:defRPr sz="4400" b="1" kern="1200">
          <a:solidFill>
            <a:schemeClr val="tx2"/>
          </a:solidFill>
          <a:effectLst>
            <a:outerShdw blurRad="38100" dist="38100" dir="2700000" algn="tl">
              <a:srgbClr val="000000"/>
            </a:outerShdw>
          </a:effectLst>
          <a:latin typeface="+mj-lt"/>
          <a:ea typeface="+mj-ea"/>
          <a:cs typeface="+mj-cs"/>
        </a:defRPr>
      </a:lvl1pPr>
      <a:lvl2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2pPr>
      <a:lvl3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3pPr>
      <a:lvl4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4pPr>
      <a:lvl5pPr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5pPr>
      <a:lvl6pPr marL="4572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6pPr>
      <a:lvl7pPr marL="9144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7pPr>
      <a:lvl8pPr marL="13716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8pPr>
      <a:lvl9pPr marL="1828800" algn="ctr" rtl="0" fontAlgn="base">
        <a:spcBef>
          <a:spcPct val="0"/>
        </a:spcBef>
        <a:spcAft>
          <a:spcPct val="0"/>
        </a:spcAft>
        <a:defRPr sz="4400" b="1">
          <a:solidFill>
            <a:schemeClr val="tx2"/>
          </a:solidFill>
          <a:effectLst>
            <a:outerShdw blurRad="38100" dist="38100" dir="2700000" algn="tl">
              <a:srgbClr val="000000"/>
            </a:outerShdw>
          </a:effectLst>
          <a:latin typeface="Garamond" panose="02020404030301010803" pitchFamily="18" charset="0"/>
        </a:defRPr>
      </a:lvl9pPr>
    </p:titleStyle>
    <p:bodyStyle>
      <a:lvl1pPr marL="342900" indent="-342900" algn="l" rtl="0" fontAlgn="base">
        <a:spcBef>
          <a:spcPct val="20000"/>
        </a:spcBef>
        <a:spcAft>
          <a:spcPct val="0"/>
        </a:spcAft>
        <a:buClr>
          <a:schemeClr val="hlink"/>
        </a:buClr>
        <a:buSzPct val="70000"/>
        <a:buFont typeface="Wingdings" panose="05000000000000000000" pitchFamily="2" charset="2"/>
        <a:buChar char="n"/>
        <a:defRPr sz="3200" kern="1200">
          <a:solidFill>
            <a:schemeClr val="tx1"/>
          </a:solidFill>
          <a:effectLst>
            <a:outerShdw blurRad="38100" dist="38100" dir="2700000" algn="tl">
              <a:srgbClr val="000000"/>
            </a:outerShdw>
          </a:effectLst>
          <a:latin typeface="+mn-lt"/>
          <a:ea typeface="+mn-ea"/>
          <a:cs typeface="+mn-cs"/>
        </a:defRPr>
      </a:lvl1pPr>
      <a:lvl2pPr marL="742950" indent="-285750" algn="l" rtl="0" fontAlgn="base">
        <a:spcBef>
          <a:spcPct val="20000"/>
        </a:spcBef>
        <a:spcAft>
          <a:spcPct val="0"/>
        </a:spcAft>
        <a:buClr>
          <a:schemeClr val="accent2"/>
        </a:buClr>
        <a:buSzPct val="70000"/>
        <a:buFont typeface="Wingdings" panose="05000000000000000000" pitchFamily="2" charset="2"/>
        <a:buChar char="n"/>
        <a:defRPr sz="2800" kern="1200">
          <a:solidFill>
            <a:schemeClr val="tx1"/>
          </a:solidFill>
          <a:effectLst>
            <a:outerShdw blurRad="38100" dist="38100" dir="2700000" algn="tl">
              <a:srgbClr val="000000"/>
            </a:outerShdw>
          </a:effectLst>
          <a:latin typeface="+mn-lt"/>
          <a:ea typeface="+mn-ea"/>
          <a:cs typeface="+mn-cs"/>
        </a:defRPr>
      </a:lvl2pPr>
      <a:lvl3pPr marL="1143000" indent="-228600" algn="l" rtl="0" fontAlgn="base">
        <a:spcBef>
          <a:spcPct val="20000"/>
        </a:spcBef>
        <a:spcAft>
          <a:spcPct val="0"/>
        </a:spcAft>
        <a:buClr>
          <a:schemeClr val="tx2"/>
        </a:buClr>
        <a:buSzPct val="70000"/>
        <a:buFont typeface="Wingdings" panose="05000000000000000000" pitchFamily="2" charset="2"/>
        <a:buChar char="n"/>
        <a:defRPr sz="2400" kern="1200">
          <a:solidFill>
            <a:schemeClr val="tx1"/>
          </a:solidFill>
          <a:effectLst>
            <a:outerShdw blurRad="38100" dist="38100" dir="2700000" algn="tl">
              <a:srgbClr val="000000"/>
            </a:outerShdw>
          </a:effectLst>
          <a:latin typeface="+mn-lt"/>
          <a:ea typeface="+mn-ea"/>
          <a:cs typeface="+mn-cs"/>
        </a:defRPr>
      </a:lvl3pPr>
      <a:lvl4pPr marL="1600200" indent="-228600" algn="l" rtl="0" fontAlgn="base">
        <a:spcBef>
          <a:spcPct val="20000"/>
        </a:spcBef>
        <a:spcAft>
          <a:spcPct val="0"/>
        </a:spcAft>
        <a:buClr>
          <a:schemeClr val="accent2"/>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4pPr>
      <a:lvl5pPr marL="2057400" indent="-228600" algn="l" rtl="0" fontAlgn="base">
        <a:spcBef>
          <a:spcPct val="20000"/>
        </a:spcBef>
        <a:spcAft>
          <a:spcPct val="0"/>
        </a:spcAft>
        <a:buClr>
          <a:schemeClr val="hlink"/>
        </a:buClr>
        <a:buSzPct val="70000"/>
        <a:buFont typeface="Wingdings" panose="05000000000000000000" pitchFamily="2" charset="2"/>
        <a:buChar char="n"/>
        <a:defRPr sz="2000" kern="1200">
          <a:solidFill>
            <a:schemeClr val="tx1"/>
          </a:solidFill>
          <a:effectLst>
            <a:outerShdw blurRad="38100" dist="38100" dir="2700000" algn="tl">
              <a:srgbClr val="000000"/>
            </a:outerShdw>
          </a:effectLst>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BB8215F7-16F6-4791-B6BA-DB5524F17DD2}"/>
              </a:ext>
            </a:extLst>
          </p:cNvPr>
          <p:cNvSpPr>
            <a:spLocks noGrp="1" noChangeArrowheads="1"/>
          </p:cNvSpPr>
          <p:nvPr>
            <p:ph type="ctrTitle"/>
          </p:nvPr>
        </p:nvSpPr>
        <p:spPr/>
        <p:txBody>
          <a:bodyPr/>
          <a:lstStyle/>
          <a:p>
            <a:r>
              <a:rPr lang="en-US" altLang="en-US"/>
              <a:t>The Enlightenment Spreads</a:t>
            </a:r>
          </a:p>
        </p:txBody>
      </p:sp>
      <p:sp>
        <p:nvSpPr>
          <p:cNvPr id="2051" name="Rectangle 3">
            <a:extLst>
              <a:ext uri="{FF2B5EF4-FFF2-40B4-BE49-F238E27FC236}">
                <a16:creationId xmlns:a16="http://schemas.microsoft.com/office/drawing/2014/main" id="{D234FBCE-3BAC-487D-A8E1-818635FD8617}"/>
              </a:ext>
            </a:extLst>
          </p:cNvPr>
          <p:cNvSpPr>
            <a:spLocks noGrp="1" noChangeArrowheads="1"/>
          </p:cNvSpPr>
          <p:nvPr>
            <p:ph type="subTitle" idx="1"/>
          </p:nvPr>
        </p:nvSpPr>
        <p:spPr/>
        <p:txBody>
          <a:bodyPr/>
          <a:lstStyle/>
          <a:p>
            <a:r>
              <a:rPr lang="en-US" altLang="en-US" dirty="0"/>
              <a:t>Chapter 6, Section 3</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a:extLst>
              <a:ext uri="{FF2B5EF4-FFF2-40B4-BE49-F238E27FC236}">
                <a16:creationId xmlns:a16="http://schemas.microsoft.com/office/drawing/2014/main" id="{BFF3F080-6D02-4E48-91A8-64A7CB7A7878}"/>
              </a:ext>
            </a:extLst>
          </p:cNvPr>
          <p:cNvSpPr>
            <a:spLocks noGrp="1" noRot="1" noChangeArrowheads="1"/>
          </p:cNvSpPr>
          <p:nvPr>
            <p:ph type="title"/>
          </p:nvPr>
        </p:nvSpPr>
        <p:spPr/>
        <p:txBody>
          <a:bodyPr/>
          <a:lstStyle/>
          <a:p>
            <a:r>
              <a:rPr lang="en-US" altLang="en-US"/>
              <a:t>Enlightened Despots</a:t>
            </a:r>
          </a:p>
        </p:txBody>
      </p:sp>
      <p:sp>
        <p:nvSpPr>
          <p:cNvPr id="32771" name="Rectangle 3">
            <a:extLst>
              <a:ext uri="{FF2B5EF4-FFF2-40B4-BE49-F238E27FC236}">
                <a16:creationId xmlns:a16="http://schemas.microsoft.com/office/drawing/2014/main" id="{EC776597-71EA-48B7-8BD0-DCC3A1C47D91}"/>
              </a:ext>
            </a:extLst>
          </p:cNvPr>
          <p:cNvSpPr>
            <a:spLocks noGrp="1" noChangeArrowheads="1"/>
          </p:cNvSpPr>
          <p:nvPr>
            <p:ph type="body" idx="1"/>
          </p:nvPr>
        </p:nvSpPr>
        <p:spPr/>
        <p:txBody>
          <a:bodyPr/>
          <a:lstStyle/>
          <a:p>
            <a:r>
              <a:rPr lang="en-US" altLang="en-US"/>
              <a:t>Frederick II (the Great) of Prussia</a:t>
            </a:r>
          </a:p>
          <a:p>
            <a:r>
              <a:rPr lang="en-US" altLang="en-US"/>
              <a:t>Joseph II of Austria</a:t>
            </a:r>
          </a:p>
          <a:p>
            <a:r>
              <a:rPr lang="en-US" altLang="en-US"/>
              <a:t>Catherine II (the Great) of Russia</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a:extLst>
              <a:ext uri="{FF2B5EF4-FFF2-40B4-BE49-F238E27FC236}">
                <a16:creationId xmlns:a16="http://schemas.microsoft.com/office/drawing/2014/main" id="{BD6C3A89-9EAF-4063-9DA9-557A64A40163}"/>
              </a:ext>
            </a:extLst>
          </p:cNvPr>
          <p:cNvSpPr>
            <a:spLocks noGrp="1" noRot="1" noChangeArrowheads="1"/>
          </p:cNvSpPr>
          <p:nvPr>
            <p:ph type="title"/>
          </p:nvPr>
        </p:nvSpPr>
        <p:spPr/>
        <p:txBody>
          <a:bodyPr/>
          <a:lstStyle/>
          <a:p>
            <a:r>
              <a:rPr lang="en-US" altLang="en-US" sz="4000"/>
              <a:t>Frederick II (the Great) of Prussia</a:t>
            </a:r>
          </a:p>
        </p:txBody>
      </p:sp>
      <p:sp>
        <p:nvSpPr>
          <p:cNvPr id="12291" name="Rectangle 3">
            <a:extLst>
              <a:ext uri="{FF2B5EF4-FFF2-40B4-BE49-F238E27FC236}">
                <a16:creationId xmlns:a16="http://schemas.microsoft.com/office/drawing/2014/main" id="{C1DD527B-0825-4D21-824B-6FF70CDE8BF6}"/>
              </a:ext>
            </a:extLst>
          </p:cNvPr>
          <p:cNvSpPr>
            <a:spLocks noGrp="1" noChangeArrowheads="1"/>
          </p:cNvSpPr>
          <p:nvPr>
            <p:ph type="body" sz="half" idx="1"/>
          </p:nvPr>
        </p:nvSpPr>
        <p:spPr/>
        <p:txBody>
          <a:bodyPr/>
          <a:lstStyle/>
          <a:p>
            <a:r>
              <a:rPr lang="en-US" altLang="en-US" sz="2800">
                <a:effectLst/>
              </a:rPr>
              <a:t>Ruled Prussia from 1740 to 1786; granted religious freedoms, reduced censorship, improved education</a:t>
            </a:r>
          </a:p>
        </p:txBody>
      </p:sp>
      <p:pic>
        <p:nvPicPr>
          <p:cNvPr id="12294" name="Picture 6" descr="Friedrich_Zweite_Alt">
            <a:extLst>
              <a:ext uri="{FF2B5EF4-FFF2-40B4-BE49-F238E27FC236}">
                <a16:creationId xmlns:a16="http://schemas.microsoft.com/office/drawing/2014/main" id="{F4A94C18-9A8B-4E68-8BAF-DBA0BDC21EBC}"/>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51400" y="1639888"/>
            <a:ext cx="3632200" cy="44450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a:extLst>
              <a:ext uri="{FF2B5EF4-FFF2-40B4-BE49-F238E27FC236}">
                <a16:creationId xmlns:a16="http://schemas.microsoft.com/office/drawing/2014/main" id="{A7CDAFC8-55A1-4F13-886A-3BEB6D2B559D}"/>
              </a:ext>
            </a:extLst>
          </p:cNvPr>
          <p:cNvSpPr>
            <a:spLocks noGrp="1" noRot="1" noChangeArrowheads="1"/>
          </p:cNvSpPr>
          <p:nvPr>
            <p:ph type="title"/>
          </p:nvPr>
        </p:nvSpPr>
        <p:spPr/>
        <p:txBody>
          <a:bodyPr/>
          <a:lstStyle/>
          <a:p>
            <a:r>
              <a:rPr lang="en-US" altLang="en-US"/>
              <a:t>Joseph II of Austria</a:t>
            </a:r>
          </a:p>
        </p:txBody>
      </p:sp>
      <p:sp>
        <p:nvSpPr>
          <p:cNvPr id="33796" name="Rectangle 4">
            <a:extLst>
              <a:ext uri="{FF2B5EF4-FFF2-40B4-BE49-F238E27FC236}">
                <a16:creationId xmlns:a16="http://schemas.microsoft.com/office/drawing/2014/main" id="{BA83FA4F-9993-44E7-A0CD-45613EB7EFED}"/>
              </a:ext>
            </a:extLst>
          </p:cNvPr>
          <p:cNvSpPr>
            <a:spLocks noGrp="1" noChangeArrowheads="1"/>
          </p:cNvSpPr>
          <p:nvPr>
            <p:ph type="body" sz="half" idx="1"/>
          </p:nvPr>
        </p:nvSpPr>
        <p:spPr>
          <a:xfrm>
            <a:off x="457200" y="1600200"/>
            <a:ext cx="4419600" cy="4525963"/>
          </a:xfrm>
        </p:spPr>
        <p:txBody>
          <a:bodyPr/>
          <a:lstStyle/>
          <a:p>
            <a:pPr>
              <a:lnSpc>
                <a:spcPct val="80000"/>
              </a:lnSpc>
            </a:pPr>
            <a:r>
              <a:rPr lang="en-US" altLang="en-US" sz="2000"/>
              <a:t>Religion</a:t>
            </a:r>
          </a:p>
          <a:p>
            <a:pPr lvl="1">
              <a:lnSpc>
                <a:spcPct val="80000"/>
              </a:lnSpc>
            </a:pPr>
            <a:r>
              <a:rPr lang="en-US" altLang="en-US" sz="1800"/>
              <a:t>Joseph II had the most progressive policy of religion toleration in all of Europe. He granted toleration toward Jews as well as Protestants. His anti-clerical and liberal innovations provoked a visit from the Pope Pius VI in 1782. Joseph showed himself a good Catholic, but was not persuaded to change his liberal positions on religion.</a:t>
            </a:r>
          </a:p>
          <a:p>
            <a:pPr>
              <a:lnSpc>
                <a:spcPct val="80000"/>
              </a:lnSpc>
            </a:pPr>
            <a:r>
              <a:rPr lang="en-US" altLang="en-US" sz="2000"/>
              <a:t>The Arts</a:t>
            </a:r>
          </a:p>
          <a:p>
            <a:pPr lvl="1">
              <a:lnSpc>
                <a:spcPct val="80000"/>
              </a:lnSpc>
            </a:pPr>
            <a:r>
              <a:rPr lang="en-US" altLang="en-US" sz="1800"/>
              <a:t>He was known as the “musical king.” He was a huge patron of composers. He is featured prominently in the movie </a:t>
            </a:r>
            <a:r>
              <a:rPr lang="en-US" altLang="en-US" sz="1800" i="1"/>
              <a:t>Amadeus</a:t>
            </a:r>
            <a:r>
              <a:rPr lang="en-US" altLang="en-US" sz="1800"/>
              <a:t>, the fictionalized biography of Mozart.</a:t>
            </a:r>
          </a:p>
        </p:txBody>
      </p:sp>
      <p:pic>
        <p:nvPicPr>
          <p:cNvPr id="33801" name="Picture 9">
            <a:extLst>
              <a:ext uri="{FF2B5EF4-FFF2-40B4-BE49-F238E27FC236}">
                <a16:creationId xmlns:a16="http://schemas.microsoft.com/office/drawing/2014/main" id="{DF52C6BB-13BA-4C73-85E7-59C0FFB73BEE}"/>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76800" y="1295400"/>
            <a:ext cx="3759200" cy="5257800"/>
          </a:xfrm>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a:extLst>
              <a:ext uri="{FF2B5EF4-FFF2-40B4-BE49-F238E27FC236}">
                <a16:creationId xmlns:a16="http://schemas.microsoft.com/office/drawing/2014/main" id="{BBF83FF9-F906-4E4A-8C37-ED96AE11A3F8}"/>
              </a:ext>
            </a:extLst>
          </p:cNvPr>
          <p:cNvSpPr>
            <a:spLocks noGrp="1" noRot="1" noChangeArrowheads="1"/>
          </p:cNvSpPr>
          <p:nvPr>
            <p:ph type="title"/>
          </p:nvPr>
        </p:nvSpPr>
        <p:spPr/>
        <p:txBody>
          <a:bodyPr/>
          <a:lstStyle/>
          <a:p>
            <a:r>
              <a:rPr lang="en-US" altLang="en-US"/>
              <a:t>Catherine II (the Great) of Russia</a:t>
            </a:r>
          </a:p>
        </p:txBody>
      </p:sp>
      <p:sp>
        <p:nvSpPr>
          <p:cNvPr id="13315" name="Rectangle 3">
            <a:extLst>
              <a:ext uri="{FF2B5EF4-FFF2-40B4-BE49-F238E27FC236}">
                <a16:creationId xmlns:a16="http://schemas.microsoft.com/office/drawing/2014/main" id="{53C2D7DD-8295-43BD-A2AA-B6DAF29D6610}"/>
              </a:ext>
            </a:extLst>
          </p:cNvPr>
          <p:cNvSpPr>
            <a:spLocks noGrp="1" noChangeArrowheads="1"/>
          </p:cNvSpPr>
          <p:nvPr>
            <p:ph type="body" sz="half" idx="1"/>
          </p:nvPr>
        </p:nvSpPr>
        <p:spPr/>
        <p:txBody>
          <a:bodyPr/>
          <a:lstStyle/>
          <a:p>
            <a:r>
              <a:rPr lang="en-US" altLang="en-US" sz="2800">
                <a:effectLst/>
              </a:rPr>
              <a:t>Ruled Russia from 1762 to 1796; put in place limited reforms; vastly enlarged the Russian empire</a:t>
            </a:r>
          </a:p>
        </p:txBody>
      </p:sp>
      <p:pic>
        <p:nvPicPr>
          <p:cNvPr id="13318" name="Picture 6" descr="Johann-Baptist_Lampi_d">
            <a:extLst>
              <a:ext uri="{FF2B5EF4-FFF2-40B4-BE49-F238E27FC236}">
                <a16:creationId xmlns:a16="http://schemas.microsoft.com/office/drawing/2014/main" id="{67CAF116-1258-4F6F-993B-E595F7517394}"/>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4400" y="1371600"/>
            <a:ext cx="4137025" cy="51816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57B6428B-4A45-422B-9214-E954AC6E4C2D}"/>
              </a:ext>
            </a:extLst>
          </p:cNvPr>
          <p:cNvSpPr>
            <a:spLocks noGrp="1" noRot="1" noChangeArrowheads="1"/>
          </p:cNvSpPr>
          <p:nvPr>
            <p:ph type="title"/>
          </p:nvPr>
        </p:nvSpPr>
        <p:spPr/>
        <p:txBody>
          <a:bodyPr/>
          <a:lstStyle/>
          <a:p>
            <a:r>
              <a:rPr lang="en-US" altLang="en-US"/>
              <a:t>Diderot’s </a:t>
            </a:r>
            <a:r>
              <a:rPr lang="en-US" altLang="en-US" i="1"/>
              <a:t>Encyclopedia</a:t>
            </a:r>
          </a:p>
        </p:txBody>
      </p:sp>
      <p:sp>
        <p:nvSpPr>
          <p:cNvPr id="3075" name="Rectangle 3">
            <a:extLst>
              <a:ext uri="{FF2B5EF4-FFF2-40B4-BE49-F238E27FC236}">
                <a16:creationId xmlns:a16="http://schemas.microsoft.com/office/drawing/2014/main" id="{628282CC-1CC0-4653-86E7-3E933CB04713}"/>
              </a:ext>
            </a:extLst>
          </p:cNvPr>
          <p:cNvSpPr>
            <a:spLocks noGrp="1" noChangeArrowheads="1"/>
          </p:cNvSpPr>
          <p:nvPr>
            <p:ph type="body" idx="1"/>
          </p:nvPr>
        </p:nvSpPr>
        <p:spPr/>
        <p:txBody>
          <a:bodyPr/>
          <a:lstStyle/>
          <a:p>
            <a:r>
              <a:rPr lang="en-US" altLang="en-US">
                <a:effectLst/>
              </a:rPr>
              <a:t>Diderot began to publish a series of books in 1751 that were compilations of articles from leading scholars. Even though the French government and the Catholic Church censored the </a:t>
            </a:r>
            <a:r>
              <a:rPr lang="en-US" altLang="en-US" i="1">
                <a:effectLst/>
              </a:rPr>
              <a:t>Encyclopedia, </a:t>
            </a:r>
            <a:r>
              <a:rPr lang="en-US" altLang="en-US">
                <a:effectLst/>
              </a:rPr>
              <a:t>it was responsible for spreading Enlightenment ideas all over Europe.</a:t>
            </a: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a:extLst>
              <a:ext uri="{FF2B5EF4-FFF2-40B4-BE49-F238E27FC236}">
                <a16:creationId xmlns:a16="http://schemas.microsoft.com/office/drawing/2014/main" id="{52DBED85-253B-45EF-86E3-A744E6B3B697}"/>
              </a:ext>
            </a:extLst>
          </p:cNvPr>
          <p:cNvSpPr>
            <a:spLocks noGrp="1" noRot="1" noChangeArrowheads="1"/>
          </p:cNvSpPr>
          <p:nvPr>
            <p:ph type="title"/>
          </p:nvPr>
        </p:nvSpPr>
        <p:spPr/>
        <p:txBody>
          <a:bodyPr/>
          <a:lstStyle/>
          <a:p>
            <a:r>
              <a:rPr lang="en-US" altLang="en-US"/>
              <a:t>Neoclassical Style</a:t>
            </a:r>
          </a:p>
        </p:txBody>
      </p:sp>
      <p:sp>
        <p:nvSpPr>
          <p:cNvPr id="8195" name="Rectangle 3">
            <a:extLst>
              <a:ext uri="{FF2B5EF4-FFF2-40B4-BE49-F238E27FC236}">
                <a16:creationId xmlns:a16="http://schemas.microsoft.com/office/drawing/2014/main" id="{C467C61D-3787-4071-A21C-D29599BE9E05}"/>
              </a:ext>
            </a:extLst>
          </p:cNvPr>
          <p:cNvSpPr>
            <a:spLocks noGrp="1" noChangeArrowheads="1"/>
          </p:cNvSpPr>
          <p:nvPr>
            <p:ph type="body" idx="1"/>
          </p:nvPr>
        </p:nvSpPr>
        <p:spPr/>
        <p:txBody>
          <a:bodyPr/>
          <a:lstStyle/>
          <a:p>
            <a:r>
              <a:rPr lang="en-US" altLang="en-US" i="1">
                <a:effectLst/>
              </a:rPr>
              <a:t>Neoclassical</a:t>
            </a:r>
            <a:r>
              <a:rPr lang="en-US" altLang="en-US">
                <a:effectLst/>
              </a:rPr>
              <a:t> art began to replace </a:t>
            </a:r>
            <a:r>
              <a:rPr lang="en-US" altLang="en-US" i="1">
                <a:effectLst/>
              </a:rPr>
              <a:t>baroque</a:t>
            </a:r>
            <a:r>
              <a:rPr lang="en-US" altLang="en-US">
                <a:effectLst/>
              </a:rPr>
              <a:t> art during the late 1700s. Neoclassical art followed a simple and elegant style that drew on ideas from classical Greece and Rome.</a:t>
            </a:r>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a:extLst>
              <a:ext uri="{FF2B5EF4-FFF2-40B4-BE49-F238E27FC236}">
                <a16:creationId xmlns:a16="http://schemas.microsoft.com/office/drawing/2014/main" id="{15099F11-39D2-409C-95D5-26E783421462}"/>
              </a:ext>
            </a:extLst>
          </p:cNvPr>
          <p:cNvSpPr>
            <a:spLocks noGrp="1" noRot="1" noChangeArrowheads="1"/>
          </p:cNvSpPr>
          <p:nvPr>
            <p:ph type="title"/>
          </p:nvPr>
        </p:nvSpPr>
        <p:spPr/>
        <p:txBody>
          <a:bodyPr/>
          <a:lstStyle/>
          <a:p>
            <a:r>
              <a:rPr lang="en-US" altLang="en-US" sz="4000"/>
              <a:t>Changes in music during the Enlightenment</a:t>
            </a:r>
          </a:p>
        </p:txBody>
      </p:sp>
      <p:sp>
        <p:nvSpPr>
          <p:cNvPr id="9219" name="Rectangle 3">
            <a:extLst>
              <a:ext uri="{FF2B5EF4-FFF2-40B4-BE49-F238E27FC236}">
                <a16:creationId xmlns:a16="http://schemas.microsoft.com/office/drawing/2014/main" id="{315CA953-E696-4320-AB74-DE993F7D625E}"/>
              </a:ext>
            </a:extLst>
          </p:cNvPr>
          <p:cNvSpPr>
            <a:spLocks noGrp="1" noChangeArrowheads="1"/>
          </p:cNvSpPr>
          <p:nvPr>
            <p:ph type="body" idx="1"/>
          </p:nvPr>
        </p:nvSpPr>
        <p:spPr/>
        <p:txBody>
          <a:bodyPr/>
          <a:lstStyle/>
          <a:p>
            <a:r>
              <a:rPr lang="en-US" altLang="en-US" i="1">
                <a:effectLst/>
              </a:rPr>
              <a:t>Classical</a:t>
            </a:r>
            <a:r>
              <a:rPr lang="en-US" altLang="en-US">
                <a:effectLst/>
              </a:rPr>
              <a:t> music, with a new, lighter style, emerged during the Enlightenment. Haydn, Mozart, and Beethoven were three classical composers from Austria.</a:t>
            </a: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a:extLst>
              <a:ext uri="{FF2B5EF4-FFF2-40B4-BE49-F238E27FC236}">
                <a16:creationId xmlns:a16="http://schemas.microsoft.com/office/drawing/2014/main" id="{B3E5102A-1192-409A-97F9-39FE9E40388A}"/>
              </a:ext>
            </a:extLst>
          </p:cNvPr>
          <p:cNvSpPr>
            <a:spLocks noGrp="1" noRot="1" noChangeArrowheads="1"/>
          </p:cNvSpPr>
          <p:nvPr>
            <p:ph type="title"/>
          </p:nvPr>
        </p:nvSpPr>
        <p:spPr/>
        <p:txBody>
          <a:bodyPr/>
          <a:lstStyle/>
          <a:p>
            <a:r>
              <a:rPr lang="en-US" altLang="en-US" sz="4000"/>
              <a:t>Changes in literature during the Enlightenment</a:t>
            </a:r>
          </a:p>
        </p:txBody>
      </p:sp>
      <p:sp>
        <p:nvSpPr>
          <p:cNvPr id="10243" name="Rectangle 3">
            <a:extLst>
              <a:ext uri="{FF2B5EF4-FFF2-40B4-BE49-F238E27FC236}">
                <a16:creationId xmlns:a16="http://schemas.microsoft.com/office/drawing/2014/main" id="{948114F8-B72A-44DE-BA1E-34F27F28A9C7}"/>
              </a:ext>
            </a:extLst>
          </p:cNvPr>
          <p:cNvSpPr>
            <a:spLocks noGrp="1" noChangeArrowheads="1"/>
          </p:cNvSpPr>
          <p:nvPr>
            <p:ph type="body" idx="1"/>
          </p:nvPr>
        </p:nvSpPr>
        <p:spPr/>
        <p:txBody>
          <a:bodyPr/>
          <a:lstStyle/>
          <a:p>
            <a:r>
              <a:rPr lang="en-US" altLang="en-US">
                <a:effectLst/>
              </a:rPr>
              <a:t>Eighteenth century writers began writing novels, lengthy works of prose fiction. </a:t>
            </a:r>
            <a:r>
              <a:rPr lang="en-US" altLang="en-US" i="1">
                <a:effectLst/>
              </a:rPr>
              <a:t>Pamela, </a:t>
            </a:r>
            <a:r>
              <a:rPr lang="en-US" altLang="en-US">
                <a:effectLst/>
              </a:rPr>
              <a:t>by Samuel Richardson, is often considered the first English novel.</a:t>
            </a:r>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a:extLst>
              <a:ext uri="{FF2B5EF4-FFF2-40B4-BE49-F238E27FC236}">
                <a16:creationId xmlns:a16="http://schemas.microsoft.com/office/drawing/2014/main" id="{1A398B72-CD5F-421F-ADA1-9EF91EAF3335}"/>
              </a:ext>
            </a:extLst>
          </p:cNvPr>
          <p:cNvSpPr>
            <a:spLocks noGrp="1" noRot="1" noChangeArrowheads="1"/>
          </p:cNvSpPr>
          <p:nvPr>
            <p:ph type="title"/>
          </p:nvPr>
        </p:nvSpPr>
        <p:spPr/>
        <p:txBody>
          <a:bodyPr/>
          <a:lstStyle/>
          <a:p>
            <a:r>
              <a:rPr lang="en-US" altLang="en-US"/>
              <a:t>Enlightened despots</a:t>
            </a:r>
          </a:p>
        </p:txBody>
      </p:sp>
      <p:sp>
        <p:nvSpPr>
          <p:cNvPr id="11267" name="Rectangle 3">
            <a:extLst>
              <a:ext uri="{FF2B5EF4-FFF2-40B4-BE49-F238E27FC236}">
                <a16:creationId xmlns:a16="http://schemas.microsoft.com/office/drawing/2014/main" id="{DE013443-263A-4831-B47D-E2E7982EC189}"/>
              </a:ext>
            </a:extLst>
          </p:cNvPr>
          <p:cNvSpPr>
            <a:spLocks noGrp="1" noChangeArrowheads="1"/>
          </p:cNvSpPr>
          <p:nvPr>
            <p:ph type="body" idx="1"/>
          </p:nvPr>
        </p:nvSpPr>
        <p:spPr/>
        <p:txBody>
          <a:bodyPr/>
          <a:lstStyle/>
          <a:p>
            <a:r>
              <a:rPr lang="en-US" altLang="en-US">
                <a:effectLst/>
              </a:rPr>
              <a:t>Enlightened despots supported the ideas of the philosophes and made enlightenment reforms. Europe’s most important enlightened despots included Frederick II of Prussia, Joseph II of Austria, and Catherine the Great of Russia.</a:t>
            </a: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Rectangle 2">
            <a:extLst>
              <a:ext uri="{FF2B5EF4-FFF2-40B4-BE49-F238E27FC236}">
                <a16:creationId xmlns:a16="http://schemas.microsoft.com/office/drawing/2014/main" id="{0ED5600B-44E8-49A1-B63E-EDC77AA5C63A}"/>
              </a:ext>
            </a:extLst>
          </p:cNvPr>
          <p:cNvSpPr>
            <a:spLocks noGrp="1" noRot="1" noChangeArrowheads="1"/>
          </p:cNvSpPr>
          <p:nvPr>
            <p:ph type="title"/>
          </p:nvPr>
        </p:nvSpPr>
        <p:spPr/>
        <p:txBody>
          <a:bodyPr/>
          <a:lstStyle/>
          <a:p>
            <a:r>
              <a:rPr lang="en-US" altLang="en-US"/>
              <a:t>Frederick II</a:t>
            </a:r>
          </a:p>
        </p:txBody>
      </p:sp>
      <p:sp>
        <p:nvSpPr>
          <p:cNvPr id="38915" name="Rectangle 3">
            <a:extLst>
              <a:ext uri="{FF2B5EF4-FFF2-40B4-BE49-F238E27FC236}">
                <a16:creationId xmlns:a16="http://schemas.microsoft.com/office/drawing/2014/main" id="{47986CDE-C97E-43C1-B596-B1FFEB761379}"/>
              </a:ext>
            </a:extLst>
          </p:cNvPr>
          <p:cNvSpPr>
            <a:spLocks noGrp="1" noChangeArrowheads="1"/>
          </p:cNvSpPr>
          <p:nvPr>
            <p:ph type="body" sz="half" idx="1"/>
          </p:nvPr>
        </p:nvSpPr>
        <p:spPr/>
        <p:txBody>
          <a:bodyPr/>
          <a:lstStyle/>
          <a:p>
            <a:r>
              <a:rPr lang="en-US" altLang="en-US" sz="2800">
                <a:effectLst/>
              </a:rPr>
              <a:t>Ruled Prussia from 1740 to 1786; granted religious freedoms, reduced censorship, improved education</a:t>
            </a:r>
          </a:p>
        </p:txBody>
      </p:sp>
      <p:pic>
        <p:nvPicPr>
          <p:cNvPr id="38916" name="Picture 4" descr="Friedrich_Zweite_Alt">
            <a:extLst>
              <a:ext uri="{FF2B5EF4-FFF2-40B4-BE49-F238E27FC236}">
                <a16:creationId xmlns:a16="http://schemas.microsoft.com/office/drawing/2014/main" id="{38C2CD99-8FA2-4506-B736-ED1990AE070B}"/>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51400" y="1639888"/>
            <a:ext cx="3632200" cy="4445000"/>
          </a:xfr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a:extLst>
              <a:ext uri="{FF2B5EF4-FFF2-40B4-BE49-F238E27FC236}">
                <a16:creationId xmlns:a16="http://schemas.microsoft.com/office/drawing/2014/main" id="{CBD08468-A8DC-4043-99E1-BE927B072FE3}"/>
              </a:ext>
            </a:extLst>
          </p:cNvPr>
          <p:cNvSpPr>
            <a:spLocks noGrp="1" noRot="1" noChangeArrowheads="1"/>
          </p:cNvSpPr>
          <p:nvPr>
            <p:ph type="title"/>
          </p:nvPr>
        </p:nvSpPr>
        <p:spPr/>
        <p:txBody>
          <a:bodyPr/>
          <a:lstStyle/>
          <a:p>
            <a:r>
              <a:rPr lang="en-US" altLang="en-US"/>
              <a:t>Baroque Music</a:t>
            </a:r>
          </a:p>
        </p:txBody>
      </p:sp>
      <p:sp>
        <p:nvSpPr>
          <p:cNvPr id="17411" name="Rectangle 3">
            <a:extLst>
              <a:ext uri="{FF2B5EF4-FFF2-40B4-BE49-F238E27FC236}">
                <a16:creationId xmlns:a16="http://schemas.microsoft.com/office/drawing/2014/main" id="{CF3A2C1F-2311-4116-A92C-04DBBD2B0CBE}"/>
              </a:ext>
            </a:extLst>
          </p:cNvPr>
          <p:cNvSpPr>
            <a:spLocks noGrp="1" noChangeArrowheads="1"/>
          </p:cNvSpPr>
          <p:nvPr>
            <p:ph type="body" idx="1"/>
          </p:nvPr>
        </p:nvSpPr>
        <p:spPr/>
        <p:txBody>
          <a:bodyPr/>
          <a:lstStyle/>
          <a:p>
            <a:r>
              <a:rPr lang="en-US" altLang="en-US" sz="4800"/>
              <a:t>Representative Composers</a:t>
            </a:r>
          </a:p>
          <a:p>
            <a:pPr lvl="1"/>
            <a:r>
              <a:rPr lang="en-US" altLang="en-US" sz="4400"/>
              <a:t>Antonio Vivaldi</a:t>
            </a:r>
          </a:p>
          <a:p>
            <a:pPr lvl="1"/>
            <a:r>
              <a:rPr lang="en-US" altLang="en-US" sz="4400"/>
              <a:t>Johann Sebastian Bach</a:t>
            </a:r>
          </a:p>
          <a:p>
            <a:pPr lvl="1"/>
            <a:r>
              <a:rPr lang="en-US" altLang="en-US" sz="4400"/>
              <a:t>George Friedrich Handel</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a:extLst>
              <a:ext uri="{FF2B5EF4-FFF2-40B4-BE49-F238E27FC236}">
                <a16:creationId xmlns:a16="http://schemas.microsoft.com/office/drawing/2014/main" id="{E3151E45-FDC1-4276-9FE5-D4990FA7B1AD}"/>
              </a:ext>
            </a:extLst>
          </p:cNvPr>
          <p:cNvSpPr>
            <a:spLocks noGrp="1" noRot="1" noChangeArrowheads="1"/>
          </p:cNvSpPr>
          <p:nvPr>
            <p:ph type="title"/>
          </p:nvPr>
        </p:nvSpPr>
        <p:spPr/>
        <p:txBody>
          <a:bodyPr/>
          <a:lstStyle/>
          <a:p>
            <a:r>
              <a:rPr lang="en-US" altLang="en-US"/>
              <a:t>Catherine the Great</a:t>
            </a:r>
          </a:p>
        </p:txBody>
      </p:sp>
      <p:sp>
        <p:nvSpPr>
          <p:cNvPr id="37891" name="Rectangle 3">
            <a:extLst>
              <a:ext uri="{FF2B5EF4-FFF2-40B4-BE49-F238E27FC236}">
                <a16:creationId xmlns:a16="http://schemas.microsoft.com/office/drawing/2014/main" id="{8D5FC44A-3962-46B3-BC00-F8B1C48910EC}"/>
              </a:ext>
            </a:extLst>
          </p:cNvPr>
          <p:cNvSpPr>
            <a:spLocks noGrp="1" noChangeArrowheads="1"/>
          </p:cNvSpPr>
          <p:nvPr>
            <p:ph type="body" sz="half" idx="1"/>
          </p:nvPr>
        </p:nvSpPr>
        <p:spPr/>
        <p:txBody>
          <a:bodyPr/>
          <a:lstStyle/>
          <a:p>
            <a:r>
              <a:rPr lang="en-US" altLang="en-US" sz="2800">
                <a:effectLst/>
              </a:rPr>
              <a:t>Ruled Russia from 1762 to 1796; put in place limited reforms; vastly enlarged the Russian empire</a:t>
            </a:r>
          </a:p>
        </p:txBody>
      </p:sp>
      <p:pic>
        <p:nvPicPr>
          <p:cNvPr id="37892" name="Picture 4" descr="Johann-Baptist_Lampi_d">
            <a:extLst>
              <a:ext uri="{FF2B5EF4-FFF2-40B4-BE49-F238E27FC236}">
                <a16:creationId xmlns:a16="http://schemas.microsoft.com/office/drawing/2014/main" id="{18D35EDE-3066-46F0-83C6-DA1E76CE0BC4}"/>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724400" y="1371600"/>
            <a:ext cx="4137025" cy="5181600"/>
          </a:xfr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a:extLst>
              <a:ext uri="{FF2B5EF4-FFF2-40B4-BE49-F238E27FC236}">
                <a16:creationId xmlns:a16="http://schemas.microsoft.com/office/drawing/2014/main" id="{83AC25BF-1F90-4F78-B169-2F0F19A725CB}"/>
              </a:ext>
            </a:extLst>
          </p:cNvPr>
          <p:cNvSpPr>
            <a:spLocks noGrp="1" noRot="1" noChangeArrowheads="1"/>
          </p:cNvSpPr>
          <p:nvPr>
            <p:ph type="title"/>
          </p:nvPr>
        </p:nvSpPr>
        <p:spPr/>
        <p:txBody>
          <a:bodyPr/>
          <a:lstStyle/>
          <a:p>
            <a:r>
              <a:rPr lang="en-US" altLang="en-US"/>
              <a:t>Antonio Vivaldi (1678-1741)</a:t>
            </a:r>
          </a:p>
        </p:txBody>
      </p:sp>
      <p:sp>
        <p:nvSpPr>
          <p:cNvPr id="18436" name="Rectangle 4">
            <a:extLst>
              <a:ext uri="{FF2B5EF4-FFF2-40B4-BE49-F238E27FC236}">
                <a16:creationId xmlns:a16="http://schemas.microsoft.com/office/drawing/2014/main" id="{8D6BCEBD-D858-4706-A2BE-DBE43DD604B5}"/>
              </a:ext>
            </a:extLst>
          </p:cNvPr>
          <p:cNvSpPr>
            <a:spLocks noGrp="1" noChangeArrowheads="1"/>
          </p:cNvSpPr>
          <p:nvPr>
            <p:ph type="body" sz="half" idx="1"/>
          </p:nvPr>
        </p:nvSpPr>
        <p:spPr/>
        <p:txBody>
          <a:bodyPr/>
          <a:lstStyle/>
          <a:p>
            <a:r>
              <a:rPr lang="en-US" altLang="en-US" sz="2800"/>
              <a:t>Representative Works</a:t>
            </a:r>
          </a:p>
          <a:p>
            <a:pPr lvl="1"/>
            <a:r>
              <a:rPr lang="en-US" altLang="en-US" sz="2400"/>
              <a:t>Most famous work </a:t>
            </a:r>
            <a:r>
              <a:rPr lang="en-US" altLang="en-US" sz="2400" i="1"/>
              <a:t>Le quattro stagioni</a:t>
            </a:r>
            <a:r>
              <a:rPr lang="en-US" altLang="en-US" sz="2400"/>
              <a:t> (</a:t>
            </a:r>
            <a:r>
              <a:rPr lang="en-US" altLang="en-US" sz="2400" i="1"/>
              <a:t>The Four Seasons</a:t>
            </a:r>
            <a:r>
              <a:rPr lang="en-US" altLang="en-US" sz="2400"/>
              <a:t>) written in 1723.</a:t>
            </a:r>
          </a:p>
          <a:p>
            <a:pPr lvl="1"/>
            <a:r>
              <a:rPr lang="en-US" altLang="en-US" sz="2400"/>
              <a:t>46 operas</a:t>
            </a:r>
          </a:p>
          <a:p>
            <a:pPr lvl="1"/>
            <a:r>
              <a:rPr lang="en-US" altLang="en-US" sz="2400"/>
              <a:t>76 sonatas</a:t>
            </a:r>
          </a:p>
          <a:p>
            <a:pPr lvl="1"/>
            <a:r>
              <a:rPr lang="en-US" altLang="en-US" sz="2400"/>
              <a:t>Chamber music</a:t>
            </a:r>
          </a:p>
          <a:p>
            <a:pPr lvl="1"/>
            <a:r>
              <a:rPr lang="en-US" altLang="en-US" sz="2400"/>
              <a:t>Sacred music</a:t>
            </a:r>
          </a:p>
          <a:p>
            <a:pPr lvl="1"/>
            <a:endParaRPr lang="en-US" altLang="en-US" sz="2400"/>
          </a:p>
          <a:p>
            <a:pPr lvl="1"/>
            <a:endParaRPr lang="en-US" altLang="en-US" sz="2400"/>
          </a:p>
        </p:txBody>
      </p:sp>
      <p:pic>
        <p:nvPicPr>
          <p:cNvPr id="18439" name="Picture 7" descr="Antonio_Vivaldi">
            <a:extLst>
              <a:ext uri="{FF2B5EF4-FFF2-40B4-BE49-F238E27FC236}">
                <a16:creationId xmlns:a16="http://schemas.microsoft.com/office/drawing/2014/main" id="{F6051BB8-3216-459D-AC4A-DF820BC8E5FE}"/>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60925" y="1600200"/>
            <a:ext cx="3613150"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E12D486C-7236-414B-A651-3C709864A244}"/>
              </a:ext>
            </a:extLst>
          </p:cNvPr>
          <p:cNvSpPr>
            <a:spLocks noGrp="1" noRot="1" noChangeArrowheads="1"/>
          </p:cNvSpPr>
          <p:nvPr>
            <p:ph type="title"/>
          </p:nvPr>
        </p:nvSpPr>
        <p:spPr/>
        <p:txBody>
          <a:bodyPr/>
          <a:lstStyle/>
          <a:p>
            <a:r>
              <a:rPr lang="en-US" altLang="en-US" sz="4000"/>
              <a:t>Johann Sebastian Bach (1685-1750)</a:t>
            </a:r>
          </a:p>
        </p:txBody>
      </p:sp>
      <p:sp>
        <p:nvSpPr>
          <p:cNvPr id="20484" name="Rectangle 4">
            <a:extLst>
              <a:ext uri="{FF2B5EF4-FFF2-40B4-BE49-F238E27FC236}">
                <a16:creationId xmlns:a16="http://schemas.microsoft.com/office/drawing/2014/main" id="{254A7190-C83C-4042-BBC8-54A2E77CB87C}"/>
              </a:ext>
            </a:extLst>
          </p:cNvPr>
          <p:cNvSpPr>
            <a:spLocks noGrp="1" noChangeArrowheads="1"/>
          </p:cNvSpPr>
          <p:nvPr>
            <p:ph type="body" sz="half" idx="1"/>
          </p:nvPr>
        </p:nvSpPr>
        <p:spPr/>
        <p:txBody>
          <a:bodyPr/>
          <a:lstStyle/>
          <a:p>
            <a:r>
              <a:rPr lang="en-US" altLang="en-US" sz="2800"/>
              <a:t>Representative Works</a:t>
            </a:r>
          </a:p>
          <a:p>
            <a:pPr lvl="1"/>
            <a:r>
              <a:rPr lang="en-US" altLang="en-US" sz="2400"/>
              <a:t>cantatas</a:t>
            </a:r>
          </a:p>
          <a:p>
            <a:pPr lvl="1"/>
            <a:r>
              <a:rPr lang="en-US" altLang="en-US" sz="2400"/>
              <a:t>chorales</a:t>
            </a:r>
          </a:p>
          <a:p>
            <a:pPr lvl="1"/>
            <a:r>
              <a:rPr lang="en-US" altLang="en-US" sz="2400"/>
              <a:t>organ works</a:t>
            </a:r>
          </a:p>
          <a:p>
            <a:pPr lvl="1"/>
            <a:r>
              <a:rPr lang="en-US" altLang="en-US" sz="2400"/>
              <a:t>lute music</a:t>
            </a:r>
          </a:p>
          <a:p>
            <a:pPr lvl="1"/>
            <a:r>
              <a:rPr lang="en-US" altLang="en-US" sz="2400"/>
              <a:t>chamber music</a:t>
            </a:r>
          </a:p>
          <a:p>
            <a:pPr lvl="1"/>
            <a:r>
              <a:rPr lang="en-US" altLang="en-US" sz="2400"/>
              <a:t>canons and fugues</a:t>
            </a:r>
          </a:p>
          <a:p>
            <a:r>
              <a:rPr lang="en-US" altLang="en-US" sz="2800"/>
              <a:t>Famous piece: “Jesu Joy of Man’s Desiring”</a:t>
            </a:r>
          </a:p>
          <a:p>
            <a:pPr lvl="1"/>
            <a:endParaRPr lang="en-US" altLang="en-US" sz="2400"/>
          </a:p>
        </p:txBody>
      </p:sp>
      <p:pic>
        <p:nvPicPr>
          <p:cNvPr id="20487" name="Picture 7" descr="Johann_Sebastian_Bach">
            <a:extLst>
              <a:ext uri="{FF2B5EF4-FFF2-40B4-BE49-F238E27FC236}">
                <a16:creationId xmlns:a16="http://schemas.microsoft.com/office/drawing/2014/main" id="{F952FEDF-7C44-4082-BAAD-6D59F1CDACA5}"/>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81600" y="1676400"/>
            <a:ext cx="3587750" cy="44196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a:extLst>
              <a:ext uri="{FF2B5EF4-FFF2-40B4-BE49-F238E27FC236}">
                <a16:creationId xmlns:a16="http://schemas.microsoft.com/office/drawing/2014/main" id="{45ACF07B-1145-4E92-89CC-17648E507BE8}"/>
              </a:ext>
            </a:extLst>
          </p:cNvPr>
          <p:cNvSpPr>
            <a:spLocks noGrp="1" noRot="1" noChangeArrowheads="1"/>
          </p:cNvSpPr>
          <p:nvPr>
            <p:ph type="title"/>
          </p:nvPr>
        </p:nvSpPr>
        <p:spPr/>
        <p:txBody>
          <a:bodyPr/>
          <a:lstStyle/>
          <a:p>
            <a:r>
              <a:rPr lang="en-US" altLang="en-US" sz="4000"/>
              <a:t>George Frederick Handel (1685-1759)</a:t>
            </a:r>
          </a:p>
        </p:txBody>
      </p:sp>
      <p:sp>
        <p:nvSpPr>
          <p:cNvPr id="22532" name="Rectangle 4">
            <a:extLst>
              <a:ext uri="{FF2B5EF4-FFF2-40B4-BE49-F238E27FC236}">
                <a16:creationId xmlns:a16="http://schemas.microsoft.com/office/drawing/2014/main" id="{28ACF014-9938-4A92-8E46-D145607B4F1D}"/>
              </a:ext>
            </a:extLst>
          </p:cNvPr>
          <p:cNvSpPr>
            <a:spLocks noGrp="1" noChangeArrowheads="1"/>
          </p:cNvSpPr>
          <p:nvPr>
            <p:ph type="body" sz="half" idx="1"/>
          </p:nvPr>
        </p:nvSpPr>
        <p:spPr/>
        <p:txBody>
          <a:bodyPr/>
          <a:lstStyle/>
          <a:p>
            <a:r>
              <a:rPr lang="en-US" altLang="en-US" sz="2400"/>
              <a:t>Representative Works</a:t>
            </a:r>
          </a:p>
          <a:p>
            <a:pPr lvl="1"/>
            <a:r>
              <a:rPr lang="en-US" altLang="en-US" sz="2000"/>
              <a:t>42 operas</a:t>
            </a:r>
          </a:p>
          <a:p>
            <a:pPr lvl="1"/>
            <a:r>
              <a:rPr lang="en-US" altLang="en-US" sz="2000"/>
              <a:t>29 oratorios</a:t>
            </a:r>
          </a:p>
          <a:p>
            <a:pPr lvl="1"/>
            <a:r>
              <a:rPr lang="en-US" altLang="en-US" sz="2000"/>
              <a:t>120 cantatas, trios, duets</a:t>
            </a:r>
          </a:p>
          <a:p>
            <a:pPr lvl="1"/>
            <a:r>
              <a:rPr lang="en-US" altLang="en-US" sz="2000"/>
              <a:t>numerous arias</a:t>
            </a:r>
          </a:p>
          <a:p>
            <a:pPr lvl="1"/>
            <a:r>
              <a:rPr lang="en-US" altLang="en-US" sz="2000"/>
              <a:t>chamber music</a:t>
            </a:r>
          </a:p>
          <a:p>
            <a:r>
              <a:rPr lang="en-US" altLang="en-US" sz="2400"/>
              <a:t>Most famous work:</a:t>
            </a:r>
            <a:br>
              <a:rPr lang="en-US" altLang="en-US" sz="2400"/>
            </a:br>
            <a:r>
              <a:rPr lang="en-US" altLang="en-US" sz="2400" i="1"/>
              <a:t>Messiah </a:t>
            </a:r>
            <a:r>
              <a:rPr lang="en-US" altLang="en-US" sz="2400"/>
              <a:t>oratorio traditionally performed during the Christmas season, including “Hallelujah Chorus”.</a:t>
            </a:r>
          </a:p>
          <a:p>
            <a:pPr lvl="1"/>
            <a:endParaRPr lang="en-US" altLang="en-US" sz="2000"/>
          </a:p>
        </p:txBody>
      </p:sp>
      <p:pic>
        <p:nvPicPr>
          <p:cNvPr id="22535" name="Picture 7" descr="Haendel">
            <a:extLst>
              <a:ext uri="{FF2B5EF4-FFF2-40B4-BE49-F238E27FC236}">
                <a16:creationId xmlns:a16="http://schemas.microsoft.com/office/drawing/2014/main" id="{74F9274F-ACB4-4D7D-A298-BE47DAA28CE3}"/>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105400" y="1752600"/>
            <a:ext cx="3582988" cy="44958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a:extLst>
              <a:ext uri="{FF2B5EF4-FFF2-40B4-BE49-F238E27FC236}">
                <a16:creationId xmlns:a16="http://schemas.microsoft.com/office/drawing/2014/main" id="{0993539A-EB8B-4B87-AFD5-583C13266587}"/>
              </a:ext>
            </a:extLst>
          </p:cNvPr>
          <p:cNvSpPr>
            <a:spLocks noGrp="1" noRot="1" noChangeArrowheads="1"/>
          </p:cNvSpPr>
          <p:nvPr>
            <p:ph type="title"/>
          </p:nvPr>
        </p:nvSpPr>
        <p:spPr/>
        <p:txBody>
          <a:bodyPr/>
          <a:lstStyle/>
          <a:p>
            <a:r>
              <a:rPr lang="en-US" altLang="en-US"/>
              <a:t>Classical Music</a:t>
            </a:r>
          </a:p>
        </p:txBody>
      </p:sp>
      <p:sp>
        <p:nvSpPr>
          <p:cNvPr id="24579" name="Rectangle 3">
            <a:extLst>
              <a:ext uri="{FF2B5EF4-FFF2-40B4-BE49-F238E27FC236}">
                <a16:creationId xmlns:a16="http://schemas.microsoft.com/office/drawing/2014/main" id="{068B7FCA-00DE-4AB7-A551-FFC7BAC08A17}"/>
              </a:ext>
            </a:extLst>
          </p:cNvPr>
          <p:cNvSpPr>
            <a:spLocks noGrp="1" noChangeArrowheads="1"/>
          </p:cNvSpPr>
          <p:nvPr>
            <p:ph type="body" idx="1"/>
          </p:nvPr>
        </p:nvSpPr>
        <p:spPr/>
        <p:txBody>
          <a:bodyPr/>
          <a:lstStyle/>
          <a:p>
            <a:r>
              <a:rPr lang="en-US" altLang="en-US" sz="4400"/>
              <a:t>Representative Composers</a:t>
            </a:r>
          </a:p>
          <a:p>
            <a:pPr lvl="1"/>
            <a:r>
              <a:rPr lang="en-US" altLang="en-US" sz="4000"/>
              <a:t>Joseph Haydn</a:t>
            </a:r>
          </a:p>
          <a:p>
            <a:pPr lvl="1"/>
            <a:r>
              <a:rPr lang="en-US" altLang="en-US" sz="4000"/>
              <a:t>Wolfgang Amadeus Mozart</a:t>
            </a:r>
          </a:p>
          <a:p>
            <a:pPr lvl="1"/>
            <a:r>
              <a:rPr lang="en-US" altLang="en-US" sz="4000"/>
              <a:t>Ludwig van Beethoven</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a:extLst>
              <a:ext uri="{FF2B5EF4-FFF2-40B4-BE49-F238E27FC236}">
                <a16:creationId xmlns:a16="http://schemas.microsoft.com/office/drawing/2014/main" id="{ED4AEAC9-4421-4C27-853D-CCB7896D7314}"/>
              </a:ext>
            </a:extLst>
          </p:cNvPr>
          <p:cNvSpPr>
            <a:spLocks noGrp="1" noRot="1" noChangeArrowheads="1"/>
          </p:cNvSpPr>
          <p:nvPr>
            <p:ph type="title"/>
          </p:nvPr>
        </p:nvSpPr>
        <p:spPr/>
        <p:txBody>
          <a:bodyPr/>
          <a:lstStyle/>
          <a:p>
            <a:r>
              <a:rPr lang="en-US" altLang="en-US"/>
              <a:t>Joseph Haydn (1732-1809)</a:t>
            </a:r>
          </a:p>
        </p:txBody>
      </p:sp>
      <p:sp>
        <p:nvSpPr>
          <p:cNvPr id="26628" name="Rectangle 4">
            <a:extLst>
              <a:ext uri="{FF2B5EF4-FFF2-40B4-BE49-F238E27FC236}">
                <a16:creationId xmlns:a16="http://schemas.microsoft.com/office/drawing/2014/main" id="{F16D2D16-0D22-4E9D-93E2-A47A8028CA8E}"/>
              </a:ext>
            </a:extLst>
          </p:cNvPr>
          <p:cNvSpPr>
            <a:spLocks noGrp="1" noChangeArrowheads="1"/>
          </p:cNvSpPr>
          <p:nvPr>
            <p:ph type="body" sz="half" idx="1"/>
          </p:nvPr>
        </p:nvSpPr>
        <p:spPr/>
        <p:txBody>
          <a:bodyPr/>
          <a:lstStyle/>
          <a:p>
            <a:r>
              <a:rPr lang="en-US" altLang="en-US" sz="2800"/>
              <a:t>Known as “Father of the Symphony” and “Father of the String Quartet”</a:t>
            </a:r>
          </a:p>
          <a:p>
            <a:r>
              <a:rPr lang="en-US" altLang="en-US" sz="2800"/>
              <a:t>Representative Works</a:t>
            </a:r>
          </a:p>
          <a:p>
            <a:pPr lvl="1"/>
            <a:r>
              <a:rPr lang="en-US" altLang="en-US" sz="2400"/>
              <a:t>104 Symphonies</a:t>
            </a:r>
          </a:p>
          <a:p>
            <a:pPr lvl="1"/>
            <a:r>
              <a:rPr lang="en-US" altLang="en-US" sz="2400"/>
              <a:t>numerous concertos for various instruments</a:t>
            </a:r>
          </a:p>
          <a:p>
            <a:pPr lvl="1"/>
            <a:r>
              <a:rPr lang="en-US" altLang="en-US" sz="2400"/>
              <a:t>15 operas</a:t>
            </a:r>
          </a:p>
          <a:p>
            <a:pPr lvl="1"/>
            <a:r>
              <a:rPr lang="en-US" altLang="en-US" sz="2400"/>
              <a:t>other music</a:t>
            </a:r>
          </a:p>
          <a:p>
            <a:endParaRPr lang="en-US" altLang="en-US" sz="2800"/>
          </a:p>
        </p:txBody>
      </p:sp>
      <p:pic>
        <p:nvPicPr>
          <p:cNvPr id="26631" name="Picture 7" descr="Haydn_portrait_by_Thomas_Hardy_%28small%29">
            <a:extLst>
              <a:ext uri="{FF2B5EF4-FFF2-40B4-BE49-F238E27FC236}">
                <a16:creationId xmlns:a16="http://schemas.microsoft.com/office/drawing/2014/main" id="{C7ABECF2-B81C-4D32-904B-CE43D612FD02}"/>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5334000" y="1752600"/>
            <a:ext cx="3475038" cy="37338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a:extLst>
              <a:ext uri="{FF2B5EF4-FFF2-40B4-BE49-F238E27FC236}">
                <a16:creationId xmlns:a16="http://schemas.microsoft.com/office/drawing/2014/main" id="{33D43B3F-AB3B-4C5A-9CE4-91A452278A6A}"/>
              </a:ext>
            </a:extLst>
          </p:cNvPr>
          <p:cNvSpPr>
            <a:spLocks noGrp="1" noRot="1" noChangeArrowheads="1"/>
          </p:cNvSpPr>
          <p:nvPr>
            <p:ph type="title"/>
          </p:nvPr>
        </p:nvSpPr>
        <p:spPr/>
        <p:txBody>
          <a:bodyPr/>
          <a:lstStyle/>
          <a:p>
            <a:r>
              <a:rPr lang="en-US" altLang="en-US" sz="3600"/>
              <a:t>Wolfgang Amadeus Mozart (1756-1791)</a:t>
            </a:r>
          </a:p>
        </p:txBody>
      </p:sp>
      <p:sp>
        <p:nvSpPr>
          <p:cNvPr id="28676" name="Rectangle 4">
            <a:extLst>
              <a:ext uri="{FF2B5EF4-FFF2-40B4-BE49-F238E27FC236}">
                <a16:creationId xmlns:a16="http://schemas.microsoft.com/office/drawing/2014/main" id="{617489EA-FB8A-4580-8CD8-B300C8A60990}"/>
              </a:ext>
            </a:extLst>
          </p:cNvPr>
          <p:cNvSpPr>
            <a:spLocks noGrp="1" noChangeArrowheads="1"/>
          </p:cNvSpPr>
          <p:nvPr>
            <p:ph type="body" sz="half" idx="1"/>
          </p:nvPr>
        </p:nvSpPr>
        <p:spPr/>
        <p:txBody>
          <a:bodyPr/>
          <a:lstStyle/>
          <a:p>
            <a:pPr>
              <a:lnSpc>
                <a:spcPct val="90000"/>
              </a:lnSpc>
            </a:pPr>
            <a:r>
              <a:rPr lang="en-US" altLang="en-US" sz="2800"/>
              <a:t>Representative works</a:t>
            </a:r>
          </a:p>
          <a:p>
            <a:pPr lvl="1">
              <a:lnSpc>
                <a:spcPct val="90000"/>
              </a:lnSpc>
            </a:pPr>
            <a:r>
              <a:rPr lang="en-US" altLang="en-US" sz="2400"/>
              <a:t>23 operas</a:t>
            </a:r>
          </a:p>
          <a:p>
            <a:pPr lvl="1">
              <a:lnSpc>
                <a:spcPct val="90000"/>
              </a:lnSpc>
            </a:pPr>
            <a:r>
              <a:rPr lang="en-US" altLang="en-US" sz="2400"/>
              <a:t>numerous symphonies</a:t>
            </a:r>
          </a:p>
          <a:p>
            <a:pPr lvl="2">
              <a:lnSpc>
                <a:spcPct val="90000"/>
              </a:lnSpc>
            </a:pPr>
            <a:r>
              <a:rPr lang="en-US" altLang="en-US" sz="2000"/>
              <a:t>“Toy Symphony”</a:t>
            </a:r>
          </a:p>
          <a:p>
            <a:pPr lvl="1">
              <a:lnSpc>
                <a:spcPct val="90000"/>
              </a:lnSpc>
            </a:pPr>
            <a:r>
              <a:rPr lang="en-US" altLang="en-US" sz="2400"/>
              <a:t>concertos</a:t>
            </a:r>
          </a:p>
          <a:p>
            <a:pPr lvl="2">
              <a:lnSpc>
                <a:spcPct val="90000"/>
              </a:lnSpc>
            </a:pPr>
            <a:r>
              <a:rPr lang="en-US" altLang="en-US" sz="2000"/>
              <a:t>“Flute concerto no. 2 in D Major, K 314”</a:t>
            </a:r>
          </a:p>
          <a:p>
            <a:pPr lvl="1">
              <a:lnSpc>
                <a:spcPct val="90000"/>
              </a:lnSpc>
            </a:pPr>
            <a:r>
              <a:rPr lang="en-US" altLang="en-US" sz="2400"/>
              <a:t>piano music</a:t>
            </a:r>
          </a:p>
          <a:p>
            <a:pPr lvl="1">
              <a:lnSpc>
                <a:spcPct val="90000"/>
              </a:lnSpc>
            </a:pPr>
            <a:r>
              <a:rPr lang="en-US" altLang="en-US" sz="2400"/>
              <a:t>chamber music</a:t>
            </a:r>
          </a:p>
          <a:p>
            <a:pPr lvl="1">
              <a:lnSpc>
                <a:spcPct val="90000"/>
              </a:lnSpc>
            </a:pPr>
            <a:r>
              <a:rPr lang="en-US" altLang="en-US" sz="2400"/>
              <a:t>sacred music</a:t>
            </a:r>
          </a:p>
          <a:p>
            <a:pPr lvl="2">
              <a:lnSpc>
                <a:spcPct val="90000"/>
              </a:lnSpc>
            </a:pPr>
            <a:r>
              <a:rPr lang="en-US" altLang="en-US" sz="2000"/>
              <a:t>masses</a:t>
            </a:r>
          </a:p>
          <a:p>
            <a:pPr lvl="1">
              <a:lnSpc>
                <a:spcPct val="90000"/>
              </a:lnSpc>
            </a:pPr>
            <a:endParaRPr lang="en-US" altLang="en-US" sz="2400"/>
          </a:p>
        </p:txBody>
      </p:sp>
      <p:pic>
        <p:nvPicPr>
          <p:cNvPr id="28679" name="Picture 7" descr="Croce-Mozart-Detail">
            <a:extLst>
              <a:ext uri="{FF2B5EF4-FFF2-40B4-BE49-F238E27FC236}">
                <a16:creationId xmlns:a16="http://schemas.microsoft.com/office/drawing/2014/main" id="{198528BE-59D0-4EAA-A9EF-3ECBAC3FCBE4}"/>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921250" y="1600200"/>
            <a:ext cx="3490913" cy="4525963"/>
          </a:xfrm>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a:extLst>
              <a:ext uri="{FF2B5EF4-FFF2-40B4-BE49-F238E27FC236}">
                <a16:creationId xmlns:a16="http://schemas.microsoft.com/office/drawing/2014/main" id="{4E7E5E20-8371-4F5E-88B0-9C329FF57909}"/>
              </a:ext>
            </a:extLst>
          </p:cNvPr>
          <p:cNvSpPr>
            <a:spLocks noGrp="1" noRot="1" noChangeArrowheads="1"/>
          </p:cNvSpPr>
          <p:nvPr>
            <p:ph type="title"/>
          </p:nvPr>
        </p:nvSpPr>
        <p:spPr/>
        <p:txBody>
          <a:bodyPr/>
          <a:lstStyle/>
          <a:p>
            <a:r>
              <a:rPr lang="en-US" altLang="en-US"/>
              <a:t>Ludwig van Beethoven</a:t>
            </a:r>
          </a:p>
        </p:txBody>
      </p:sp>
      <p:sp>
        <p:nvSpPr>
          <p:cNvPr id="29700" name="Rectangle 4">
            <a:extLst>
              <a:ext uri="{FF2B5EF4-FFF2-40B4-BE49-F238E27FC236}">
                <a16:creationId xmlns:a16="http://schemas.microsoft.com/office/drawing/2014/main" id="{E832A4D1-8228-4EAB-8299-AA8D6220D040}"/>
              </a:ext>
            </a:extLst>
          </p:cNvPr>
          <p:cNvSpPr>
            <a:spLocks noGrp="1" noChangeArrowheads="1"/>
          </p:cNvSpPr>
          <p:nvPr>
            <p:ph type="body" sz="half" idx="1"/>
          </p:nvPr>
        </p:nvSpPr>
        <p:spPr/>
        <p:txBody>
          <a:bodyPr/>
          <a:lstStyle/>
          <a:p>
            <a:r>
              <a:rPr lang="en-US" altLang="en-US" sz="2800"/>
              <a:t>Representative Works</a:t>
            </a:r>
          </a:p>
          <a:p>
            <a:pPr lvl="1"/>
            <a:r>
              <a:rPr lang="en-US" altLang="en-US" sz="2400"/>
              <a:t>Symphonies (5</a:t>
            </a:r>
            <a:r>
              <a:rPr lang="en-US" altLang="en-US" sz="2400" baseline="30000"/>
              <a:t>th</a:t>
            </a:r>
            <a:r>
              <a:rPr lang="en-US" altLang="en-US" sz="2400"/>
              <a:t> and 9</a:t>
            </a:r>
            <a:r>
              <a:rPr lang="en-US" altLang="en-US" sz="2400" baseline="30000"/>
              <a:t>th</a:t>
            </a:r>
            <a:r>
              <a:rPr lang="en-US" altLang="en-US" sz="2400"/>
              <a:t> probably the most famous)</a:t>
            </a:r>
          </a:p>
          <a:p>
            <a:pPr lvl="1"/>
            <a:r>
              <a:rPr lang="en-US" altLang="en-US" sz="2400"/>
              <a:t>Piano music</a:t>
            </a:r>
          </a:p>
          <a:p>
            <a:pPr lvl="2"/>
            <a:r>
              <a:rPr lang="en-US" altLang="en-US" sz="2000"/>
              <a:t>“Fur Elise”</a:t>
            </a:r>
          </a:p>
          <a:p>
            <a:pPr lvl="1"/>
            <a:r>
              <a:rPr lang="en-US" altLang="en-US" sz="2400"/>
              <a:t>Vocal music</a:t>
            </a:r>
          </a:p>
          <a:p>
            <a:pPr lvl="2"/>
            <a:r>
              <a:rPr lang="en-US" altLang="en-US" sz="2000"/>
              <a:t>Operas</a:t>
            </a:r>
          </a:p>
          <a:p>
            <a:pPr lvl="2"/>
            <a:r>
              <a:rPr lang="en-US" altLang="en-US" sz="2000"/>
              <a:t>Choral music</a:t>
            </a:r>
          </a:p>
        </p:txBody>
      </p:sp>
      <p:pic>
        <p:nvPicPr>
          <p:cNvPr id="29703" name="Picture 7" descr="Beethoven">
            <a:extLst>
              <a:ext uri="{FF2B5EF4-FFF2-40B4-BE49-F238E27FC236}">
                <a16:creationId xmlns:a16="http://schemas.microsoft.com/office/drawing/2014/main" id="{B4A45FC6-B758-4857-B342-607DDCD74755}"/>
              </a:ext>
            </a:extLst>
          </p:cNvPr>
          <p:cNvPicPr>
            <a:picLocks noGrp="1" noChangeAspect="1" noChangeArrowheads="1"/>
          </p:cNvPicPr>
          <p:nvPr>
            <p:ph type="clipArt" sz="half" idx="2"/>
          </p:nvPr>
        </p:nvPicPr>
        <p:blipFill>
          <a:blip r:embed="rId2">
            <a:extLst>
              <a:ext uri="{28A0092B-C50C-407E-A947-70E740481C1C}">
                <a14:useLocalDpi xmlns:a14="http://schemas.microsoft.com/office/drawing/2010/main" val="0"/>
              </a:ext>
            </a:extLst>
          </a:blip>
          <a:srcRect/>
          <a:stretch>
            <a:fillRect/>
          </a:stretch>
        </p:blipFill>
        <p:spPr>
          <a:xfrm>
            <a:off x="4800600" y="1600200"/>
            <a:ext cx="3665538" cy="4572000"/>
          </a:xfrm>
          <a:extLst>
            <a:ext uri="{909E8E84-426E-40DD-AFC4-6F175D3DCCD1}">
              <a14:hiddenFill xmlns:a14="http://schemas.microsoft.com/office/drawing/2010/main">
                <a:solidFill>
                  <a:srgbClr val="FFFFFF"/>
                </a:solidFill>
              </a14:hiddenFill>
            </a:ext>
          </a:extLst>
        </p:spPr>
      </p:pic>
    </p:spTree>
  </p:cSld>
  <p:clrMapOvr>
    <a:masterClrMapping/>
  </p:clrMapOvr>
</p:sld>
</file>

<file path=ppt/theme/theme1.xml><?xml version="1.0" encoding="utf-8"?>
<a:theme xmlns:a="http://schemas.openxmlformats.org/drawingml/2006/main" name="Stream">
  <a:themeElements>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fontScheme name="Stream">
      <a:majorFont>
        <a:latin typeface="Garamond"/>
        <a:ea typeface=""/>
        <a:cs typeface=""/>
      </a:majorFont>
      <a:minorFont>
        <a:latin typeface="Garamond"/>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Garamond" panose="02020404030301010803" pitchFamily="18" charset="0"/>
          </a:defRPr>
        </a:defPPr>
      </a:lstStyle>
    </a:lnDef>
  </a:objectDefaults>
  <a:extraClrSchemeLst>
    <a:extraClrScheme>
      <a:clrScheme name="Stream 1">
        <a:dk1>
          <a:srgbClr val="000514"/>
        </a:dk1>
        <a:lt1>
          <a:srgbClr val="FFFFFF"/>
        </a:lt1>
        <a:dk2>
          <a:srgbClr val="003399"/>
        </a:dk2>
        <a:lt2>
          <a:srgbClr val="E5E5FF"/>
        </a:lt2>
        <a:accent1>
          <a:srgbClr val="0099CC"/>
        </a:accent1>
        <a:accent2>
          <a:srgbClr val="A886E0"/>
        </a:accent2>
        <a:accent3>
          <a:srgbClr val="AAADCA"/>
        </a:accent3>
        <a:accent4>
          <a:srgbClr val="DADADA"/>
        </a:accent4>
        <a:accent5>
          <a:srgbClr val="AACAE2"/>
        </a:accent5>
        <a:accent6>
          <a:srgbClr val="9879CB"/>
        </a:accent6>
        <a:hlink>
          <a:srgbClr val="FFCC00"/>
        </a:hlink>
        <a:folHlink>
          <a:srgbClr val="FFFFCC"/>
        </a:folHlink>
      </a:clrScheme>
      <a:clrMap bg1="dk2" tx1="lt1" bg2="dk1" tx2="lt2" accent1="accent1" accent2="accent2" accent3="accent3" accent4="accent4" accent5="accent5" accent6="accent6" hlink="hlink" folHlink="folHlink"/>
    </a:extraClrScheme>
    <a:extraClrScheme>
      <a:clrScheme name="Stream 2">
        <a:dk1>
          <a:srgbClr val="3E3E5C"/>
        </a:dk1>
        <a:lt1>
          <a:srgbClr val="FFFFFF"/>
        </a:lt1>
        <a:dk2>
          <a:srgbClr val="666699"/>
        </a:dk2>
        <a:lt2>
          <a:srgbClr val="DFDFE9"/>
        </a:lt2>
        <a:accent1>
          <a:srgbClr val="CC66FF"/>
        </a:accent1>
        <a:accent2>
          <a:srgbClr val="679ACD"/>
        </a:accent2>
        <a:accent3>
          <a:srgbClr val="B8B8CA"/>
        </a:accent3>
        <a:accent4>
          <a:srgbClr val="DADADA"/>
        </a:accent4>
        <a:accent5>
          <a:srgbClr val="E2B8FF"/>
        </a:accent5>
        <a:accent6>
          <a:srgbClr val="5D8BBA"/>
        </a:accent6>
        <a:hlink>
          <a:srgbClr val="CCECFF"/>
        </a:hlink>
        <a:folHlink>
          <a:srgbClr val="CCCCFF"/>
        </a:folHlink>
      </a:clrScheme>
      <a:clrMap bg1="dk2" tx1="lt1" bg2="dk1" tx2="lt2" accent1="accent1" accent2="accent2" accent3="accent3" accent4="accent4" accent5="accent5" accent6="accent6" hlink="hlink" folHlink="folHlink"/>
    </a:extraClrScheme>
    <a:extraClrScheme>
      <a:clrScheme name="Stream 3">
        <a:dk1>
          <a:srgbClr val="2A5400"/>
        </a:dk1>
        <a:lt1>
          <a:srgbClr val="FFFFFF"/>
        </a:lt1>
        <a:dk2>
          <a:srgbClr val="4A9400"/>
        </a:dk2>
        <a:lt2>
          <a:srgbClr val="BAE8BA"/>
        </a:lt2>
        <a:accent1>
          <a:srgbClr val="33CC33"/>
        </a:accent1>
        <a:accent2>
          <a:srgbClr val="99CC00"/>
        </a:accent2>
        <a:accent3>
          <a:srgbClr val="B1C8AA"/>
        </a:accent3>
        <a:accent4>
          <a:srgbClr val="DADADA"/>
        </a:accent4>
        <a:accent5>
          <a:srgbClr val="ADE2AD"/>
        </a:accent5>
        <a:accent6>
          <a:srgbClr val="8AB900"/>
        </a:accent6>
        <a:hlink>
          <a:srgbClr val="99FF33"/>
        </a:hlink>
        <a:folHlink>
          <a:srgbClr val="FFFF99"/>
        </a:folHlink>
      </a:clrScheme>
      <a:clrMap bg1="dk2" tx1="lt1" bg2="dk1" tx2="lt2" accent1="accent1" accent2="accent2" accent3="accent3" accent4="accent4" accent5="accent5" accent6="accent6" hlink="hlink" folHlink="folHlink"/>
    </a:extraClrScheme>
    <a:extraClrScheme>
      <a:clrScheme name="Stream 4">
        <a:dk1>
          <a:srgbClr val="000000"/>
        </a:dk1>
        <a:lt1>
          <a:srgbClr val="FFFFFF"/>
        </a:lt1>
        <a:dk2>
          <a:srgbClr val="51596D"/>
        </a:dk2>
        <a:lt2>
          <a:srgbClr val="DDDDDD"/>
        </a:lt2>
        <a:accent1>
          <a:srgbClr val="787E8A"/>
        </a:accent1>
        <a:accent2>
          <a:srgbClr val="339966"/>
        </a:accent2>
        <a:accent3>
          <a:srgbClr val="B3B5BA"/>
        </a:accent3>
        <a:accent4>
          <a:srgbClr val="DADADA"/>
        </a:accent4>
        <a:accent5>
          <a:srgbClr val="BEC0C4"/>
        </a:accent5>
        <a:accent6>
          <a:srgbClr val="2D8A5C"/>
        </a:accent6>
        <a:hlink>
          <a:srgbClr val="00FFFF"/>
        </a:hlink>
        <a:folHlink>
          <a:srgbClr val="74B6D0"/>
        </a:folHlink>
      </a:clrScheme>
      <a:clrMap bg1="dk2" tx1="lt1" bg2="dk1" tx2="lt2" accent1="accent1" accent2="accent2" accent3="accent3" accent4="accent4" accent5="accent5" accent6="accent6" hlink="hlink" folHlink="folHlink"/>
    </a:extraClrScheme>
    <a:extraClrScheme>
      <a:clrScheme name="Stream 5">
        <a:dk1>
          <a:srgbClr val="5C1F00"/>
        </a:dk1>
        <a:lt1>
          <a:srgbClr val="FFFFFF"/>
        </a:lt1>
        <a:dk2>
          <a:srgbClr val="8C0000"/>
        </a:dk2>
        <a:lt2>
          <a:srgbClr val="DFD293"/>
        </a:lt2>
        <a:accent1>
          <a:srgbClr val="FF6845"/>
        </a:accent1>
        <a:accent2>
          <a:srgbClr val="BE7960"/>
        </a:accent2>
        <a:accent3>
          <a:srgbClr val="C5AAAA"/>
        </a:accent3>
        <a:accent4>
          <a:srgbClr val="DADADA"/>
        </a:accent4>
        <a:accent5>
          <a:srgbClr val="FFB9B0"/>
        </a:accent5>
        <a:accent6>
          <a:srgbClr val="AC6D56"/>
        </a:accent6>
        <a:hlink>
          <a:srgbClr val="FFFFCC"/>
        </a:hlink>
        <a:folHlink>
          <a:srgbClr val="FFCC00"/>
        </a:folHlink>
      </a:clrScheme>
      <a:clrMap bg1="dk2" tx1="lt1" bg2="dk1" tx2="lt2" accent1="accent1" accent2="accent2" accent3="accent3" accent4="accent4" accent5="accent5" accent6="accent6" hlink="hlink" folHlink="folHlink"/>
    </a:extraClrScheme>
    <a:extraClrScheme>
      <a:clrScheme name="Stream 6">
        <a:dk1>
          <a:srgbClr val="5E4444"/>
        </a:dk1>
        <a:lt1>
          <a:srgbClr val="F7F3F3"/>
        </a:lt1>
        <a:dk2>
          <a:srgbClr val="8A6362"/>
        </a:dk2>
        <a:lt2>
          <a:srgbClr val="D8C1BA"/>
        </a:lt2>
        <a:accent1>
          <a:srgbClr val="CC6600"/>
        </a:accent1>
        <a:accent2>
          <a:srgbClr val="C16059"/>
        </a:accent2>
        <a:accent3>
          <a:srgbClr val="C4B7B7"/>
        </a:accent3>
        <a:accent4>
          <a:srgbClr val="D3D0D0"/>
        </a:accent4>
        <a:accent5>
          <a:srgbClr val="E2B8AA"/>
        </a:accent5>
        <a:accent6>
          <a:srgbClr val="AF5650"/>
        </a:accent6>
        <a:hlink>
          <a:srgbClr val="FFCC00"/>
        </a:hlink>
        <a:folHlink>
          <a:srgbClr val="CBB557"/>
        </a:folHlink>
      </a:clrScheme>
      <a:clrMap bg1="dk2" tx1="lt1" bg2="dk1" tx2="lt2" accent1="accent1" accent2="accent2" accent3="accent3" accent4="accent4" accent5="accent5" accent6="accent6" hlink="hlink" folHlink="folHlink"/>
    </a:extraClrScheme>
    <a:extraClrScheme>
      <a:clrScheme name="Stream 7">
        <a:dk1>
          <a:srgbClr val="7F6737"/>
        </a:dk1>
        <a:lt1>
          <a:srgbClr val="FFFFFF"/>
        </a:lt1>
        <a:dk2>
          <a:srgbClr val="BFA673"/>
        </a:dk2>
        <a:lt2>
          <a:srgbClr val="E6E3AA"/>
        </a:lt2>
        <a:accent1>
          <a:srgbClr val="FFCC00"/>
        </a:accent1>
        <a:accent2>
          <a:srgbClr val="808000"/>
        </a:accent2>
        <a:accent3>
          <a:srgbClr val="DCD0BC"/>
        </a:accent3>
        <a:accent4>
          <a:srgbClr val="DADADA"/>
        </a:accent4>
        <a:accent5>
          <a:srgbClr val="FFE2AA"/>
        </a:accent5>
        <a:accent6>
          <a:srgbClr val="737300"/>
        </a:accent6>
        <a:hlink>
          <a:srgbClr val="784700"/>
        </a:hlink>
        <a:folHlink>
          <a:srgbClr val="9A7200"/>
        </a:folHlink>
      </a:clrScheme>
      <a:clrMap bg1="dk2" tx1="lt1" bg2="dk1" tx2="lt2" accent1="accent1" accent2="accent2" accent3="accent3" accent4="accent4" accent5="accent5" accent6="accent6" hlink="hlink" folHlink="folHlink"/>
    </a:extraClrScheme>
    <a:extraClrScheme>
      <a:clrScheme name="Stream 8">
        <a:dk1>
          <a:srgbClr val="4B2500"/>
        </a:dk1>
        <a:lt1>
          <a:srgbClr val="F9F0D3"/>
        </a:lt1>
        <a:dk2>
          <a:srgbClr val="A69564"/>
        </a:dk2>
        <a:lt2>
          <a:srgbClr val="EFDEAF"/>
        </a:lt2>
        <a:accent1>
          <a:srgbClr val="FFFFE3"/>
        </a:accent1>
        <a:accent2>
          <a:srgbClr val="BFBFA7"/>
        </a:accent2>
        <a:accent3>
          <a:srgbClr val="FBF6E6"/>
        </a:accent3>
        <a:accent4>
          <a:srgbClr val="3F1E00"/>
        </a:accent4>
        <a:accent5>
          <a:srgbClr val="FFFFEF"/>
        </a:accent5>
        <a:accent6>
          <a:srgbClr val="ADAD97"/>
        </a:accent6>
        <a:hlink>
          <a:srgbClr val="7B6D47"/>
        </a:hlink>
        <a:folHlink>
          <a:srgbClr val="A99D2F"/>
        </a:folHlink>
      </a:clrScheme>
      <a:clrMap bg1="lt1" tx1="dk1" bg2="lt2" tx2="dk2" accent1="accent1" accent2="accent2" accent3="accent3" accent4="accent4" accent5="accent5" accent6="accent6" hlink="hlink" folHlink="folHlink"/>
    </a:extraClrScheme>
    <a:extraClrScheme>
      <a:clrScheme name="Stream 9">
        <a:dk1>
          <a:srgbClr val="000000"/>
        </a:dk1>
        <a:lt1>
          <a:srgbClr val="FFFFFF"/>
        </a:lt1>
        <a:dk2>
          <a:srgbClr val="000000"/>
        </a:dk2>
        <a:lt2>
          <a:srgbClr val="808080"/>
        </a:lt2>
        <a:accent1>
          <a:srgbClr val="CCECFF"/>
        </a:accent1>
        <a:accent2>
          <a:srgbClr val="333399"/>
        </a:accent2>
        <a:accent3>
          <a:srgbClr val="FFFFFF"/>
        </a:accent3>
        <a:accent4>
          <a:srgbClr val="000000"/>
        </a:accent4>
        <a:accent5>
          <a:srgbClr val="E2F4FF"/>
        </a:accent5>
        <a:accent6>
          <a:srgbClr val="2D2D8A"/>
        </a:accent6>
        <a:hlink>
          <a:srgbClr val="6600FF"/>
        </a:hlink>
        <a:folHlink>
          <a:srgbClr val="0099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Stream</Template>
  <TotalTime>178</TotalTime>
  <Words>606</Words>
  <Application>Microsoft Office PowerPoint</Application>
  <PresentationFormat>On-screen Show (4:3)</PresentationFormat>
  <Paragraphs>89</Paragraphs>
  <Slides>20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20</vt:i4>
      </vt:variant>
    </vt:vector>
  </HeadingPairs>
  <TitlesOfParts>
    <vt:vector size="25" baseType="lpstr">
      <vt:lpstr>Arial</vt:lpstr>
      <vt:lpstr>Garamond</vt:lpstr>
      <vt:lpstr>Times New Roman</vt:lpstr>
      <vt:lpstr>Wingdings</vt:lpstr>
      <vt:lpstr>Stream</vt:lpstr>
      <vt:lpstr>The Enlightenment Spreads</vt:lpstr>
      <vt:lpstr>Baroque Music</vt:lpstr>
      <vt:lpstr>Antonio Vivaldi (1678-1741)</vt:lpstr>
      <vt:lpstr>Johann Sebastian Bach (1685-1750)</vt:lpstr>
      <vt:lpstr>George Frederick Handel (1685-1759)</vt:lpstr>
      <vt:lpstr>Classical Music</vt:lpstr>
      <vt:lpstr>Joseph Haydn (1732-1809)</vt:lpstr>
      <vt:lpstr>Wolfgang Amadeus Mozart (1756-1791)</vt:lpstr>
      <vt:lpstr>Ludwig van Beethoven</vt:lpstr>
      <vt:lpstr>Enlightened Despots</vt:lpstr>
      <vt:lpstr>Frederick II (the Great) of Prussia</vt:lpstr>
      <vt:lpstr>Joseph II of Austria</vt:lpstr>
      <vt:lpstr>Catherine II (the Great) of Russia</vt:lpstr>
      <vt:lpstr>Diderot’s Encyclopedia</vt:lpstr>
      <vt:lpstr>Neoclassical Style</vt:lpstr>
      <vt:lpstr>Changes in music during the Enlightenment</vt:lpstr>
      <vt:lpstr>Changes in literature during the Enlightenment</vt:lpstr>
      <vt:lpstr>Enlightened despots</vt:lpstr>
      <vt:lpstr>Frederick II</vt:lpstr>
      <vt:lpstr>Catherine the Great</vt:lpstr>
    </vt:vector>
  </TitlesOfParts>
  <Company>OPS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Enlightenment Spreads</dc:title>
  <dc:creator>Greg Yankey</dc:creator>
  <cp:lastModifiedBy>Duane</cp:lastModifiedBy>
  <cp:revision>6</cp:revision>
  <dcterms:created xsi:type="dcterms:W3CDTF">2009-04-08T13:37:48Z</dcterms:created>
  <dcterms:modified xsi:type="dcterms:W3CDTF">2017-11-12T22:03:17Z</dcterms:modified>
</cp:coreProperties>
</file>