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63" r:id="rId2"/>
    <p:sldId id="318" r:id="rId3"/>
    <p:sldId id="345" r:id="rId4"/>
    <p:sldId id="347" r:id="rId5"/>
    <p:sldId id="353" r:id="rId6"/>
    <p:sldId id="3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57"/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37" d="100"/>
          <a:sy n="37" d="100"/>
        </p:scale>
        <p:origin x="58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10059585" y="21621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690913" y="4510540"/>
            <a:ext cx="8541914" cy="18811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2: 1648 CE – 1815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Enlightened Absolutists </a:t>
            </a: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818348"/>
            <a:ext cx="8987234" cy="44717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the Spanish, French, Portuguese, Dutch, and English thriving in </a:t>
            </a:r>
          </a:p>
          <a:p>
            <a:r>
              <a:rPr lang="en-US" dirty="0"/>
              <a:t>     Western Europe, </a:t>
            </a:r>
            <a:r>
              <a:rPr lang="en-US" u="sng" dirty="0"/>
              <a:t>many of the Europeans further east began to </a:t>
            </a:r>
          </a:p>
          <a:p>
            <a:r>
              <a:rPr lang="en-US" dirty="0"/>
              <a:t>     </a:t>
            </a:r>
            <a:r>
              <a:rPr lang="en-US" u="sng" dirty="0"/>
              <a:t>take 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Central and Eastern Europe, </a:t>
            </a:r>
            <a:r>
              <a:rPr lang="en-US" u="sng" dirty="0"/>
              <a:t>Prussia, Austria, and Russia</a:t>
            </a:r>
            <a:r>
              <a:rPr lang="en-US" dirty="0"/>
              <a:t> would </a:t>
            </a:r>
          </a:p>
          <a:p>
            <a:r>
              <a:rPr lang="en-US" dirty="0"/>
              <a:t>     all attempt to become more ‘Western,’ with varying amounts of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u="sng" dirty="0"/>
              <a:t>leaders</a:t>
            </a:r>
            <a:r>
              <a:rPr lang="en-US" dirty="0"/>
              <a:t> of these countries would all try different methods and reforms </a:t>
            </a:r>
            <a:r>
              <a:rPr lang="en-US" u="sng" dirty="0"/>
              <a:t>to bring the nobles and finances under their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time, to become more western meant </a:t>
            </a:r>
            <a:r>
              <a:rPr lang="en-US" u="sng" dirty="0"/>
              <a:t>four things</a:t>
            </a:r>
            <a:r>
              <a:rPr lang="en-US" dirty="0"/>
              <a:t>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make their governments more centralized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adopt Western economics (commercialization instead of serfdom/peasant </a:t>
            </a:r>
            <a:r>
              <a:rPr lang="en-US" dirty="0" err="1"/>
              <a:t>agr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improve their military structure and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adopt Western culture and ideas, if possible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846486" y="759517"/>
            <a:ext cx="3859398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Westernization</a:t>
            </a:r>
          </a:p>
        </p:txBody>
      </p:sp>
      <p:pic>
        <p:nvPicPr>
          <p:cNvPr id="30" name="Picture 2" descr="https://s-media-cache-ak0.pinimg.com/originals/c3/85/e4/c385e440c843cc0ece01eb0b2faaa845.jpg">
            <a:extLst>
              <a:ext uri="{FF2B5EF4-FFF2-40B4-BE49-F238E27FC236}">
                <a16:creationId xmlns:a16="http://schemas.microsoft.com/office/drawing/2014/main" id="{0834C44E-B2A0-144A-ABA1-F28E6125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02" y="1368566"/>
            <a:ext cx="4046953" cy="23110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95537" y="1447360"/>
            <a:ext cx="7442046" cy="52464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Peter the Great </a:t>
            </a:r>
            <a:r>
              <a:rPr lang="en-US" dirty="0"/>
              <a:t>of Russia also followed a western model of reform, however, he </a:t>
            </a:r>
            <a:r>
              <a:rPr lang="en-US" u="sng" dirty="0"/>
              <a:t>rejected Enlightenment ideals in favor of complete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Much like Louis XIV, Peter the Great </a:t>
            </a:r>
            <a:r>
              <a:rPr lang="en-US" u="sng" dirty="0"/>
              <a:t>had all of the nobles moved to him </a:t>
            </a:r>
            <a:r>
              <a:rPr lang="en-US" dirty="0"/>
              <a:t>(this time by force), and </a:t>
            </a:r>
            <a:r>
              <a:rPr lang="en-US" u="sng" dirty="0"/>
              <a:t>forced them to be a part of his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reformed his military under the </a:t>
            </a:r>
            <a:r>
              <a:rPr lang="en-US" u="sng" dirty="0"/>
              <a:t>model of the Prussians</a:t>
            </a:r>
            <a:r>
              <a:rPr lang="en-US" dirty="0"/>
              <a:t>, using </a:t>
            </a:r>
            <a:r>
              <a:rPr lang="en-US" u="sng" dirty="0"/>
              <a:t>nobles as officers</a:t>
            </a:r>
            <a:r>
              <a:rPr lang="en-US" dirty="0"/>
              <a:t>, and vastly </a:t>
            </a:r>
            <a:r>
              <a:rPr lang="en-US" u="sng" dirty="0"/>
              <a:t>expanded Russian territory to the East and against Poland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also attempted to mimic Louis XIV </a:t>
            </a:r>
            <a:r>
              <a:rPr lang="en-US" u="sng" dirty="0"/>
              <a:t>by building an entire City (</a:t>
            </a:r>
            <a:r>
              <a:rPr lang="en-US" b="1" dirty="0"/>
              <a:t>St. Petersburg</a:t>
            </a:r>
            <a:r>
              <a:rPr lang="en-US" u="sng" dirty="0"/>
              <a:t>) and the lavish</a:t>
            </a:r>
            <a:r>
              <a:rPr lang="en-US" b="1" dirty="0"/>
              <a:t> Winter Palace </a:t>
            </a:r>
            <a:r>
              <a:rPr lang="en-US" u="sng" dirty="0"/>
              <a:t>for himself like Louis XIV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Additionally, he used his </a:t>
            </a:r>
            <a:r>
              <a:rPr lang="en-US" u="sng" dirty="0"/>
              <a:t>conquest to open up ports in an attempt to open up trade and commercialization like the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Lastly, he also established the </a:t>
            </a:r>
            <a:r>
              <a:rPr lang="en-US" b="1" dirty="0"/>
              <a:t>Russian Academy of Sciences </a:t>
            </a:r>
            <a:r>
              <a:rPr lang="en-US" dirty="0"/>
              <a:t>in 1725, meant to expand Russian knowledge and adopt Western science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0" y="440575"/>
            <a:ext cx="8956052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Peter the Great of Russia (1682-1725)</a:t>
            </a:r>
          </a:p>
        </p:txBody>
      </p:sp>
      <p:pic>
        <p:nvPicPr>
          <p:cNvPr id="30" name="Picture 2" descr="https://upload.wikimedia.org/wikipedia/commons/7/72/Peter_der-Grosse_1838.jpg">
            <a:extLst>
              <a:ext uri="{FF2B5EF4-FFF2-40B4-BE49-F238E27FC236}">
                <a16:creationId xmlns:a16="http://schemas.microsoft.com/office/drawing/2014/main" id="{E9FE0A0A-BCDB-9144-9F15-F7F606CA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459" y="1524791"/>
            <a:ext cx="3644559" cy="4892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8" y="1834415"/>
            <a:ext cx="8104184" cy="436916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 the four, Prussia was certainly the most successful at Westernizing under the ‘</a:t>
            </a:r>
            <a:r>
              <a:rPr lang="en-US" b="1" dirty="0"/>
              <a:t>enlightened monarch</a:t>
            </a:r>
            <a:r>
              <a:rPr lang="en-US" dirty="0"/>
              <a:t>’ </a:t>
            </a:r>
            <a:r>
              <a:rPr lang="en-US" b="1" dirty="0"/>
              <a:t>Frederick the Great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Frederick was an educated individual who read Western literature and was fond of the ideals of the Enlightenment on </a:t>
            </a:r>
            <a:r>
              <a:rPr lang="en-US" u="sng" dirty="0"/>
              <a:t>government and religion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Frederick II believed that while a monarch should have complete control, he should use that power </a:t>
            </a:r>
            <a:r>
              <a:rPr lang="en-US" u="sng" dirty="0"/>
              <a:t>to protect and serve his people</a:t>
            </a:r>
            <a:r>
              <a:rPr lang="en-US" dirty="0"/>
              <a:t> (consent of the governed)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Frederick I of Prussia, Prussia Westernized in the following ways: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Nobles were used in the central bureaucracy, and able to keep their nobles rights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military was reformed under the model of the French with appointed officers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 initiated religious toleration in Prussia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80725" y="712282"/>
            <a:ext cx="8446389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Frederick II of Prussia (1740-1786)</a:t>
            </a:r>
          </a:p>
        </p:txBody>
      </p:sp>
      <p:pic>
        <p:nvPicPr>
          <p:cNvPr id="13" name="Picture 2" descr="https://upload.wikimedia.org/wikipedia/commons/9/90/Friedrich_Zweite_Alt.jpg">
            <a:extLst>
              <a:ext uri="{FF2B5EF4-FFF2-40B4-BE49-F238E27FC236}">
                <a16:creationId xmlns:a16="http://schemas.microsoft.com/office/drawing/2014/main" id="{02FFA346-9146-2A40-833C-418A9896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53" y="2000194"/>
            <a:ext cx="3296447" cy="40376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376222" y="1834805"/>
            <a:ext cx="8454269" cy="417410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Another enlightened monarch, </a:t>
            </a:r>
            <a:r>
              <a:rPr lang="en-US" b="1" dirty="0"/>
              <a:t>Joseph II of Austria</a:t>
            </a:r>
            <a:r>
              <a:rPr lang="en-US" dirty="0"/>
              <a:t>, also attempted to westernize, but focused instead on </a:t>
            </a:r>
            <a:r>
              <a:rPr lang="en-US" u="sng" dirty="0"/>
              <a:t>changing laws and education after his mother</a:t>
            </a:r>
            <a:r>
              <a:rPr lang="en-US" dirty="0"/>
              <a:t>, Maria Theresa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Maria had tried but failed to centralize the nobles (mostly in Hungary) who </a:t>
            </a:r>
            <a:r>
              <a:rPr lang="en-US" u="sng" dirty="0"/>
              <a:t>refused to cooperate vs. the Ottoman Empire</a:t>
            </a:r>
            <a:r>
              <a:rPr lang="en-US" dirty="0"/>
              <a:t> without maintaining their traditional local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instead, her son Joseph II made many Enlightenment-inspired </a:t>
            </a:r>
            <a:r>
              <a:rPr lang="en-US" u="sng" dirty="0"/>
              <a:t>changes to the HRE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 initiated religious toleration in Austria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 started compulsory education for elementary boys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 freed the serfs as peasants had been in the West (didn’t last)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 also reformed the legal system to respect individual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Despite failing to reform Austria, Austrian power grew substantially thanks to the </a:t>
            </a:r>
            <a:r>
              <a:rPr lang="en-US" u="sng" dirty="0"/>
              <a:t>conquests of Poland and the Ottoman Empire</a:t>
            </a:r>
            <a:r>
              <a:rPr lang="en-US" dirty="0"/>
              <a:t> in South/Eastern Europe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653154" y="769759"/>
            <a:ext cx="5343425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Joseph II (1765-1790)</a:t>
            </a:r>
          </a:p>
        </p:txBody>
      </p:sp>
      <p:pic>
        <p:nvPicPr>
          <p:cNvPr id="7" name="Picture 2" descr="http://www.nndb.com/people/636/000101333/joseph-ii-2-sized.jpg">
            <a:extLst>
              <a:ext uri="{FF2B5EF4-FFF2-40B4-BE49-F238E27FC236}">
                <a16:creationId xmlns:a16="http://schemas.microsoft.com/office/drawing/2014/main" id="{961036B7-E04F-F64D-B02B-1BB2FD3C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23" y="2189047"/>
            <a:ext cx="2896961" cy="3465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8" y="2162227"/>
            <a:ext cx="10913639" cy="384599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Peter’s successor </a:t>
            </a:r>
            <a:r>
              <a:rPr lang="en-US" b="1" dirty="0"/>
              <a:t>Catherine the Great </a:t>
            </a:r>
            <a:r>
              <a:rPr lang="en-US" dirty="0"/>
              <a:t>continued to bring about reforms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She enhanced education in Russia, and started state school</a:t>
            </a:r>
          </a:p>
          <a:p>
            <a:pPr lvl="1"/>
            <a:r>
              <a:rPr lang="en-US" dirty="0"/>
              <a:t>     for women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She patronized Enlightenment art and writers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She began to remove the Eastern Orthodox Church from the </a:t>
            </a:r>
          </a:p>
          <a:p>
            <a:pPr lvl="1"/>
            <a:r>
              <a:rPr lang="en-US" dirty="0"/>
              <a:t>     Russian state (sold lands)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Non-Western Aspects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Gave nobles more freedom, and required less gov. participation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She did, however, reinforce serfdom, and made the Russian economy dependent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Lastly, she </a:t>
            </a:r>
            <a:r>
              <a:rPr lang="en-US" u="sng" dirty="0"/>
              <a:t>continued to expand Russia</a:t>
            </a:r>
            <a:r>
              <a:rPr lang="en-US" dirty="0"/>
              <a:t> to the East, and vs. the decaying Ottoman Empire and Poland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604772" y="739003"/>
            <a:ext cx="789175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Catherine the Great (1762-1796)</a:t>
            </a:r>
          </a:p>
        </p:txBody>
      </p:sp>
      <p:pic>
        <p:nvPicPr>
          <p:cNvPr id="8" name="Picture 2" descr="http://www.saint-petersburg.com/images/famous-people/catherine-the-great/catherine-the-great.jpg">
            <a:extLst>
              <a:ext uri="{FF2B5EF4-FFF2-40B4-BE49-F238E27FC236}">
                <a16:creationId xmlns:a16="http://schemas.microsoft.com/office/drawing/2014/main" id="{40684BA4-1637-BF4B-8F81-9092ED95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97" y="1817598"/>
            <a:ext cx="4354454" cy="2897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32029</TotalTime>
  <Words>689</Words>
  <Application>Microsoft Office PowerPoint</Application>
  <PresentationFormat>Widescreen</PresentationFormat>
  <Paragraphs>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200</cp:revision>
  <dcterms:created xsi:type="dcterms:W3CDTF">2017-08-07T18:53:06Z</dcterms:created>
  <dcterms:modified xsi:type="dcterms:W3CDTF">2019-09-17T17:44:14Z</dcterms:modified>
</cp:coreProperties>
</file>