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487362-C482-4BC3-BDC7-D7AC6C2F9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690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0909-157E-4233-A013-83842D8F45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97B0B-7A43-432E-BA26-4F832BA8E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97B0B-7A43-432E-BA26-4F832BA8E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5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7443D7D4-625F-43BE-8A16-EDD58C62BC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3506A-FBFD-4BDF-AA3E-527CDCBF7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9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342FD-D3FB-4090-8775-B5BFB8C66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95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20029-955A-4E1B-A2FF-19C386149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63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75EC7-D66D-46C4-B2A4-0A09DCE14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75C24-66DE-43BF-A8C9-B55B7F4AB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3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3AEE-9189-427E-B29C-FF48F550E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22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1BF63-72A4-43B7-A5C3-2BBB8DE85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66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71D72-EBE8-49BF-B3F3-1A848E3A78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3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24B4-A1F1-40BC-AD32-F080349CA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4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0AB5B-38AC-48FB-AC78-34AF44753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39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B2C1A0F-C5FD-4B7F-95A2-047BE2BC22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England’s Glorious Revolution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114800"/>
          </a:xfrm>
        </p:spPr>
        <p:txBody>
          <a:bodyPr/>
          <a:lstStyle/>
          <a:p>
            <a:r>
              <a:rPr lang="en-US" altLang="en-US"/>
              <a:t>How did England become a constitutional monarchy?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pic>
        <p:nvPicPr>
          <p:cNvPr id="25605" name="Picture 5" descr="http://cache.eb.com/eb/image?id=84823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7973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William of Orange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8580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Mary II</a:t>
            </a:r>
          </a:p>
        </p:txBody>
      </p:sp>
      <p:pic>
        <p:nvPicPr>
          <p:cNvPr id="25614" name="Picture 14" descr="http://upload.wikimedia.org/wikipedia/commons/thumb/2/20/United_Kingdom-England_flag_hybrid.svg/800px-United_Kingdom-England_flag_hybrid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2362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 descr="http://www.backpackertours.co.uk/britain_uk_england_tours/graphics/800px-Flag_of_England_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2362200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8" name="Picture 18" descr="http://www.appliedlanguage.com/flags_of_the_world/large_flag_of_united_kingdom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84850"/>
            <a:ext cx="2286000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381000"/>
          </a:xfrm>
        </p:spPr>
        <p:txBody>
          <a:bodyPr/>
          <a:lstStyle/>
          <a:p>
            <a:r>
              <a:rPr lang="en-US" altLang="en-US" sz="2200"/>
              <a:t>The Glorious Revolution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7543800" cy="6400800"/>
          </a:xfrm>
        </p:spPr>
        <p:txBody>
          <a:bodyPr/>
          <a:lstStyle/>
          <a:p>
            <a:r>
              <a:rPr lang="en-US" altLang="en-US" sz="2500" dirty="0"/>
              <a:t>After Charles II dies, his brother James II becomes king</a:t>
            </a:r>
          </a:p>
          <a:p>
            <a:r>
              <a:rPr lang="en-US" altLang="en-US" sz="2500" dirty="0">
                <a:cs typeface="Times New Roman" panose="02020603050405020304" pitchFamily="18" charset="0"/>
              </a:rPr>
              <a:t>James had a daughter Mary II, who was Protestant</a:t>
            </a:r>
          </a:p>
          <a:p>
            <a:r>
              <a:rPr lang="en-US" altLang="en-US" sz="2500" dirty="0">
                <a:cs typeface="Times New Roman" panose="02020603050405020304" pitchFamily="18" charset="0"/>
              </a:rPr>
              <a:t>James II began offending many English citizens by displaying Catholic symbols and promoting Catholics in Govt.</a:t>
            </a:r>
          </a:p>
          <a:p>
            <a:r>
              <a:rPr lang="en-US" altLang="en-US" sz="2500" dirty="0">
                <a:cs typeface="Times New Roman" panose="02020603050405020304" pitchFamily="18" charset="0"/>
              </a:rPr>
              <a:t>When Parliament protested, he dismissed Parliament</a:t>
            </a:r>
          </a:p>
        </p:txBody>
      </p:sp>
      <p:pic>
        <p:nvPicPr>
          <p:cNvPr id="26631" name="Picture 7" descr="http://www.andrewcusack.com/kingjamesi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6002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772400" y="243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James II</a:t>
            </a:r>
          </a:p>
        </p:txBody>
      </p:sp>
      <p:pic>
        <p:nvPicPr>
          <p:cNvPr id="26634" name="Picture 10" descr="http://www.gwu.edu/~erpapers/humanrights/timeline/william-oran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19400"/>
            <a:ext cx="175260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 descr="http://history.wisc.edu/sommerville/351/351images/mary%20II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572000"/>
            <a:ext cx="213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/>
              <a:t>William &amp; Mary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0" y="3352800"/>
            <a:ext cx="7391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500" dirty="0">
                <a:solidFill>
                  <a:srgbClr val="FFFFCC"/>
                </a:solidFill>
                <a:cs typeface="Times New Roman" panose="02020603050405020304" pitchFamily="18" charset="0"/>
              </a:rPr>
              <a:t>•   </a:t>
            </a:r>
            <a:r>
              <a:rPr lang="en-US" altLang="en-US" sz="2500" dirty="0"/>
              <a:t>Members of Parliament approached Mary &amp; her                 </a:t>
            </a:r>
            <a:r>
              <a:rPr lang="en-US" altLang="en-US" sz="2500" dirty="0" smtClean="0"/>
              <a:t>        husband </a:t>
            </a:r>
            <a:r>
              <a:rPr lang="en-US" altLang="en-US" sz="2500" dirty="0"/>
              <a:t>about overthrowing her father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0" y="4191000"/>
            <a:ext cx="7543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FFFFCC"/>
                </a:solidFill>
                <a:cs typeface="Times New Roman" panose="02020603050405020304" pitchFamily="18" charset="0"/>
              </a:rPr>
              <a:t>•  </a:t>
            </a:r>
            <a:r>
              <a:rPr lang="en-US" altLang="en-US" sz="2500"/>
              <a:t>William agreed and led his army into London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0" y="4648200"/>
            <a:ext cx="7162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500">
                <a:solidFill>
                  <a:srgbClr val="FFFFCC"/>
                </a:solidFill>
                <a:cs typeface="Times New Roman" panose="02020603050405020304" pitchFamily="18" charset="0"/>
              </a:rPr>
              <a:t>  Instead of fighting, James II fled for France</a:t>
            </a:r>
            <a:r>
              <a:rPr lang="en-US" altLang="en-US" sz="2500"/>
              <a:t>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0" y="5181600"/>
            <a:ext cx="7162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FFFFCC"/>
                </a:solidFill>
                <a:cs typeface="Times New Roman" panose="02020603050405020304" pitchFamily="18" charset="0"/>
              </a:rPr>
              <a:t>•  </a:t>
            </a:r>
            <a:r>
              <a:rPr lang="en-US" altLang="en-US" sz="2500"/>
              <a:t>The “bloodless” overthrow of James II is called the                 Glorious Revolution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32" grpId="0" autoUpdateAnimBg="0"/>
      <p:bldP spid="26637" grpId="0" autoUpdateAnimBg="0"/>
      <p:bldP spid="26638" grpId="0" autoUpdateAnimBg="0"/>
      <p:bldP spid="26640" grpId="0" autoUpdateAnimBg="0"/>
      <p:bldP spid="26641" grpId="0" autoUpdateAnimBg="0"/>
      <p:bldP spid="266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304800"/>
          </a:xfrm>
        </p:spPr>
        <p:txBody>
          <a:bodyPr/>
          <a:lstStyle/>
          <a:p>
            <a:r>
              <a:rPr lang="en-US" altLang="en-US" sz="2200"/>
              <a:t>The Constitutional Monarchy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r>
              <a:rPr lang="en-US" altLang="en-US" sz="2600"/>
              <a:t>William &amp; Mary promised to make Parliament an equal partner</a:t>
            </a:r>
          </a:p>
          <a:p>
            <a:r>
              <a:rPr lang="en-US" altLang="en-US" sz="2600"/>
              <a:t>Parliament drafted the English Bill of Rights, which did the following:</a:t>
            </a:r>
          </a:p>
          <a:p>
            <a:pPr>
              <a:buFontTx/>
              <a:buNone/>
            </a:pPr>
            <a:r>
              <a:rPr lang="en-US" altLang="en-US" sz="2600"/>
              <a:t>	1) Monarch cannot suspend Parliament</a:t>
            </a:r>
          </a:p>
          <a:p>
            <a:pPr>
              <a:buFontTx/>
              <a:buNone/>
            </a:pPr>
            <a:r>
              <a:rPr lang="en-US" altLang="en-US" sz="2600"/>
              <a:t>	2) Monarch can’t tax without Parliament’s consent </a:t>
            </a:r>
          </a:p>
          <a:p>
            <a:pPr>
              <a:buFontTx/>
              <a:buNone/>
            </a:pPr>
            <a:r>
              <a:rPr lang="en-US" altLang="en-US" sz="2600"/>
              <a:t>	3) Monarch cannot interfere with free speech</a:t>
            </a:r>
          </a:p>
          <a:p>
            <a:pPr>
              <a:buFontTx/>
              <a:buNone/>
            </a:pPr>
            <a:r>
              <a:rPr lang="en-US" altLang="en-US" sz="2600"/>
              <a:t>	4) No penalties for people who have grievances against the monarch</a:t>
            </a:r>
          </a:p>
          <a:p>
            <a:r>
              <a:rPr lang="en-US" altLang="en-US" sz="2600"/>
              <a:t>William &amp; Mary agreed to these and other limits to their power</a:t>
            </a:r>
          </a:p>
          <a:p>
            <a:r>
              <a:rPr lang="en-US" altLang="en-US" sz="2600"/>
              <a:t>As a result England became a </a:t>
            </a:r>
            <a:r>
              <a:rPr lang="en-US" altLang="en-US" sz="2600" u="sng"/>
              <a:t>Constitutional Monarchy</a:t>
            </a:r>
            <a:r>
              <a:rPr lang="en-US" altLang="en-US" sz="2600"/>
              <a:t> </a:t>
            </a:r>
          </a:p>
          <a:p>
            <a:r>
              <a:rPr lang="en-US" altLang="en-US" sz="2600"/>
              <a:t>Overtime, the Parliament &amp; Monarchs did disagree</a:t>
            </a:r>
          </a:p>
          <a:p>
            <a:r>
              <a:rPr lang="en-US" altLang="en-US" sz="2600"/>
              <a:t>So a cabinet system was put into place as a link between the monarch and the Parliament</a:t>
            </a:r>
          </a:p>
          <a:p>
            <a:r>
              <a:rPr lang="en-US" altLang="en-US" sz="2600"/>
              <a:t>The leader of the cabinet &amp; parliament is the Prime Minister</a:t>
            </a:r>
          </a:p>
          <a:p>
            <a:endParaRPr lang="en-US" altLang="en-US" sz="2600"/>
          </a:p>
          <a:p>
            <a:endParaRPr lang="en-US" altLang="en-US" sz="2600"/>
          </a:p>
        </p:txBody>
      </p:sp>
      <p:pic>
        <p:nvPicPr>
          <p:cNvPr id="27653" name="Picture 5" descr="http://www.djmikefox.com/BRITISH%20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00200"/>
            <a:ext cx="1905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774</TotalTime>
  <Words>143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Ribbons</vt:lpstr>
      <vt:lpstr>England’s Glorious Revolution</vt:lpstr>
      <vt:lpstr>The Glorious Revolution</vt:lpstr>
      <vt:lpstr>The Constitutional Monarchy</vt:lpstr>
    </vt:vector>
  </TitlesOfParts>
  <Company>CCUSD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England’s Glorious Revolution</dc:title>
  <dc:creator>HS Teacher</dc:creator>
  <cp:lastModifiedBy>Braun Christine</cp:lastModifiedBy>
  <cp:revision>15</cp:revision>
  <cp:lastPrinted>1601-01-01T00:00:00Z</cp:lastPrinted>
  <dcterms:created xsi:type="dcterms:W3CDTF">2007-10-04T20:13:35Z</dcterms:created>
  <dcterms:modified xsi:type="dcterms:W3CDTF">2015-10-21T16:52:11Z</dcterms:modified>
</cp:coreProperties>
</file>