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Population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Year 1</c:v>
                </c:pt>
                <c:pt idx="1">
                  <c:v>Year 10</c:v>
                </c:pt>
                <c:pt idx="2">
                  <c:v>Year 20</c:v>
                </c:pt>
                <c:pt idx="3">
                  <c:v>Year 30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Wages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Year 1</c:v>
                </c:pt>
                <c:pt idx="1">
                  <c:v>Year 10</c:v>
                </c:pt>
                <c:pt idx="2">
                  <c:v>Year 20</c:v>
                </c:pt>
                <c:pt idx="3">
                  <c:v>Year 30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500</c:v>
                </c:pt>
                <c:pt idx="1">
                  <c:v>400</c:v>
                </c:pt>
                <c:pt idx="2">
                  <c:v>300</c:v>
                </c:pt>
                <c:pt idx="3">
                  <c:v>200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Year 1</c:v>
                </c:pt>
                <c:pt idx="1">
                  <c:v>Year 10</c:v>
                </c:pt>
                <c:pt idx="2">
                  <c:v>Year 20</c:v>
                </c:pt>
                <c:pt idx="3">
                  <c:v>Year 30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0711888"/>
        <c:axId val="192680888"/>
      </c:lineChart>
      <c:catAx>
        <c:axId val="190711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2680888"/>
        <c:crosses val="autoZero"/>
        <c:auto val="1"/>
        <c:lblAlgn val="ctr"/>
        <c:lblOffset val="100"/>
        <c:noMultiLvlLbl val="0"/>
      </c:catAx>
      <c:valAx>
        <c:axId val="192680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07118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2CF21-5894-4523-8E8A-89903BB4463D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1681C-A8BF-4A03-A87C-D5FE801541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2CF21-5894-4523-8E8A-89903BB4463D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1681C-A8BF-4A03-A87C-D5FE80154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2CF21-5894-4523-8E8A-89903BB4463D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1681C-A8BF-4A03-A87C-D5FE80154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2CF21-5894-4523-8E8A-89903BB4463D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1681C-A8BF-4A03-A87C-D5FE80154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2CF21-5894-4523-8E8A-89903BB4463D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1681C-A8BF-4A03-A87C-D5FE801541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2CF21-5894-4523-8E8A-89903BB4463D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1681C-A8BF-4A03-A87C-D5FE80154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2CF21-5894-4523-8E8A-89903BB4463D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1681C-A8BF-4A03-A87C-D5FE80154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2CF21-5894-4523-8E8A-89903BB4463D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1681C-A8BF-4A03-A87C-D5FE80154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2CF21-5894-4523-8E8A-89903BB4463D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1681C-A8BF-4A03-A87C-D5FE801541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2CF21-5894-4523-8E8A-89903BB4463D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1681C-A8BF-4A03-A87C-D5FE80154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2CF21-5894-4523-8E8A-89903BB4463D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1681C-A8BF-4A03-A87C-D5FE801541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2E2CF21-5894-4523-8E8A-89903BB4463D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C31681C-A8BF-4A03-A87C-D5FE801541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Industrial Revolution Philosophers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New economic ideas.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Socialism Further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basic belief behind socialism was that the government should actively plan the economy rather than letting the market determine what will happen.</a:t>
            </a:r>
          </a:p>
          <a:p>
            <a:r>
              <a:rPr lang="en-US" dirty="0" smtClean="0"/>
              <a:t>Socialists believed if the government controlled and regulated resources, factories, and other key industries that poverty could be abolished, and equality would be promoted.</a:t>
            </a:r>
          </a:p>
          <a:p>
            <a:r>
              <a:rPr lang="en-US" dirty="0" smtClean="0"/>
              <a:t>Socialists had a positive view of people and the future.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Communism</a:t>
            </a:r>
            <a:endParaRPr lang="en-US" dirty="0"/>
          </a:p>
        </p:txBody>
      </p:sp>
      <p:pic>
        <p:nvPicPr>
          <p:cNvPr id="7" name="Content Placeholder 6" descr="Karl_Marx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35100" y="1711007"/>
            <a:ext cx="3657600" cy="429006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Karl Marx</a:t>
            </a:r>
            <a:r>
              <a:rPr lang="en-US" dirty="0" smtClean="0"/>
              <a:t> believed that </a:t>
            </a:r>
            <a:r>
              <a:rPr lang="en-US" b="1" u="sng" dirty="0" smtClean="0"/>
              <a:t>communism</a:t>
            </a:r>
            <a:r>
              <a:rPr lang="en-US" dirty="0" smtClean="0"/>
              <a:t> a form of complete socialism in which all means of production (land, mines, factories, railroads, and businesses) would be owned by the people/government.</a:t>
            </a:r>
          </a:p>
          <a:p>
            <a:r>
              <a:rPr lang="en-US" dirty="0" smtClean="0"/>
              <a:t>Under communism there would be no private property and everything is shared.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Communism Further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Marx believed economics to be the cause of every problem in society.</a:t>
            </a:r>
          </a:p>
          <a:p>
            <a:r>
              <a:rPr lang="en-US" dirty="0" smtClean="0"/>
              <a:t>Marx believed there were two types of people: </a:t>
            </a:r>
            <a:r>
              <a:rPr lang="en-US" i="1" dirty="0" smtClean="0"/>
              <a:t>bourgeoisie</a:t>
            </a:r>
            <a:r>
              <a:rPr lang="en-US" dirty="0" smtClean="0"/>
              <a:t> or the </a:t>
            </a:r>
            <a:r>
              <a:rPr lang="en-US" i="1" dirty="0" smtClean="0"/>
              <a:t>proletariat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his book </a:t>
            </a:r>
            <a:r>
              <a:rPr lang="en-US" i="1" dirty="0" smtClean="0"/>
              <a:t>The Communist Manifesto</a:t>
            </a:r>
            <a:r>
              <a:rPr lang="en-US" dirty="0" smtClean="0"/>
              <a:t> Marx said the </a:t>
            </a:r>
            <a:r>
              <a:rPr lang="en-US" i="1" dirty="0" smtClean="0"/>
              <a:t>bourgeoisie</a:t>
            </a:r>
            <a:r>
              <a:rPr lang="en-US" dirty="0" smtClean="0"/>
              <a:t> were the people that had everything they needed and held down the </a:t>
            </a:r>
            <a:r>
              <a:rPr lang="en-US" i="1" dirty="0" smtClean="0"/>
              <a:t>proletariat</a:t>
            </a:r>
            <a:r>
              <a:rPr lang="en-US" dirty="0" smtClean="0"/>
              <a:t> who were the have-nots.  The wealthy controlled the means of production and help the poor down.</a:t>
            </a:r>
          </a:p>
          <a:p>
            <a:r>
              <a:rPr lang="en-US" dirty="0" smtClean="0"/>
              <a:t>Marx believed the capitalist system produced by the Industrial Revolution would eventually destroy itself and communism would spread.</a:t>
            </a:r>
          </a:p>
          <a:p>
            <a:r>
              <a:rPr lang="en-US" dirty="0" smtClean="0"/>
              <a:t>Marx’s ideas inspired many attempted revolutions throughout Europe in 1848 – 1849 that were put down by European leaders.</a:t>
            </a:r>
          </a:p>
          <a:p>
            <a:r>
              <a:rPr lang="en-US" dirty="0" smtClean="0"/>
              <a:t>Despite these failures Marx’s idea continued to spread . . 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hilosophers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3879" y="152399"/>
            <a:ext cx="3651721" cy="63333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Unions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Workers joined </a:t>
            </a:r>
            <a:r>
              <a:rPr lang="en-US" b="1" u="sng" dirty="0" smtClean="0"/>
              <a:t>unions</a:t>
            </a:r>
            <a:r>
              <a:rPr lang="en-US" dirty="0" smtClean="0"/>
              <a:t> or voluntary </a:t>
            </a:r>
            <a:r>
              <a:rPr lang="en-US" smtClean="0"/>
              <a:t>trade associations </a:t>
            </a:r>
            <a:r>
              <a:rPr lang="en-US" dirty="0" smtClean="0"/>
              <a:t>to make reforms.</a:t>
            </a:r>
          </a:p>
          <a:p>
            <a:r>
              <a:rPr lang="en-US" dirty="0" smtClean="0"/>
              <a:t>Unions used </a:t>
            </a:r>
            <a:r>
              <a:rPr lang="en-US" b="1" u="sng" dirty="0" smtClean="0"/>
              <a:t>collective bargaining</a:t>
            </a:r>
            <a:r>
              <a:rPr lang="en-US" dirty="0" smtClean="0"/>
              <a:t> and </a:t>
            </a:r>
            <a:r>
              <a:rPr lang="en-US" b="1" u="sng" dirty="0" smtClean="0"/>
              <a:t>strikes</a:t>
            </a:r>
            <a:r>
              <a:rPr lang="en-US" dirty="0" smtClean="0"/>
              <a:t> to accomplish their goals.</a:t>
            </a:r>
            <a:endParaRPr lang="en-US" dirty="0"/>
          </a:p>
        </p:txBody>
      </p:sp>
      <p:pic>
        <p:nvPicPr>
          <p:cNvPr id="6" name="Content Placeholder 5" descr="philosophers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76850" y="2652468"/>
            <a:ext cx="3657600" cy="24071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Laissez – Faire Economics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Laissez – faire</a:t>
            </a:r>
            <a:r>
              <a:rPr lang="en-US" dirty="0" smtClean="0"/>
              <a:t> means letting the owners of businesses set working conditions without interference from the government.</a:t>
            </a:r>
          </a:p>
          <a:p>
            <a:r>
              <a:rPr lang="en-US" dirty="0" smtClean="0"/>
              <a:t>This idea originally came from the Enlightenment, but </a:t>
            </a:r>
            <a:r>
              <a:rPr lang="en-US" b="1" u="sng" dirty="0" smtClean="0"/>
              <a:t>Adam Smith</a:t>
            </a:r>
            <a:r>
              <a:rPr lang="en-US" dirty="0" smtClean="0"/>
              <a:t> built on the idea.</a:t>
            </a:r>
          </a:p>
          <a:p>
            <a:r>
              <a:rPr lang="en-US" dirty="0" smtClean="0"/>
              <a:t>Smith believed that government regulations, like taxes interfered with the production of wealth.</a:t>
            </a:r>
            <a:endParaRPr lang="en-US" dirty="0"/>
          </a:p>
        </p:txBody>
      </p:sp>
      <p:pic>
        <p:nvPicPr>
          <p:cNvPr id="6" name="Content Placeholder 5" descr="enlightenment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83200" y="1633537"/>
            <a:ext cx="3644900" cy="444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Malthus, Ricardo, and Capitalism!</a:t>
            </a:r>
            <a:endParaRPr lang="en-US" dirty="0"/>
          </a:p>
        </p:txBody>
      </p:sp>
      <p:pic>
        <p:nvPicPr>
          <p:cNvPr id="5" name="Content Placeholder 4" descr="philosophers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835150" y="1936750"/>
            <a:ext cx="2857500" cy="38385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Thomas Malthus and David Ricardo agreed with Smith’s ideas.</a:t>
            </a:r>
          </a:p>
          <a:p>
            <a:r>
              <a:rPr lang="en-US" dirty="0" smtClean="0"/>
              <a:t>They took Smith’s ideas further which led to modern day </a:t>
            </a:r>
            <a:r>
              <a:rPr lang="en-US" b="1" u="sng" dirty="0" smtClean="0"/>
              <a:t>capitalism</a:t>
            </a:r>
            <a:r>
              <a:rPr lang="en-US" dirty="0" smtClean="0"/>
              <a:t> a system in which </a:t>
            </a:r>
            <a:r>
              <a:rPr lang="en-US" smtClean="0"/>
              <a:t>money is </a:t>
            </a:r>
            <a:r>
              <a:rPr lang="en-US" dirty="0" smtClean="0"/>
              <a:t>invested in business ventures with the goal of making a profit.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Malthus Further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Malthus argued that population tended to increase more than food supply.  This would lead to a group of poor people, who would remain poor.</a:t>
            </a:r>
          </a:p>
          <a:p>
            <a:r>
              <a:rPr lang="en-US" dirty="0" smtClean="0"/>
              <a:t>Without wars and epidemics to kill off people the population would jump rapidly, creating a bigger gap between the rich and the poor.</a:t>
            </a:r>
          </a:p>
          <a:p>
            <a:r>
              <a:rPr lang="en-US" dirty="0" smtClean="0"/>
              <a:t>The poor people would continually get poorer and more miserable.</a:t>
            </a:r>
            <a:endParaRPr lang="en-US" dirty="0"/>
          </a:p>
        </p:txBody>
      </p:sp>
      <p:pic>
        <p:nvPicPr>
          <p:cNvPr id="5" name="Content Placeholder 4" descr="malthus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95644" y="2667000"/>
            <a:ext cx="3443556" cy="23944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Ricardo Further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Like Malthus, Ricardo believed there would always be a permanent underclass of poor people.</a:t>
            </a:r>
          </a:p>
          <a:p>
            <a:r>
              <a:rPr lang="en-US" dirty="0" smtClean="0"/>
              <a:t>Ricardo argued in a market (capitalist) system there are many workers, and lots of resources, that means labor and resources will be cheap.</a:t>
            </a:r>
          </a:p>
          <a:p>
            <a:r>
              <a:rPr lang="en-US" dirty="0" smtClean="0"/>
              <a:t>Ricardo said as the population increased the wages would be forced down, since there are more workers.  This means the poor would keep getting poorer.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Ricardo’s Theory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Utilitarianism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Jeremy Bentham introduced the idea of </a:t>
            </a:r>
            <a:r>
              <a:rPr lang="en-US" b="1" u="sng" dirty="0" smtClean="0"/>
              <a:t>utilitarianism</a:t>
            </a:r>
            <a:r>
              <a:rPr lang="en-US" dirty="0" smtClean="0"/>
              <a:t> which said people should judge businesses, workers, and actions by their utility (usefulness).</a:t>
            </a:r>
          </a:p>
          <a:p>
            <a:r>
              <a:rPr lang="en-US" dirty="0" smtClean="0"/>
              <a:t>He thought the goal of the government was to do what is best for the greatest number of people.</a:t>
            </a:r>
          </a:p>
          <a:p>
            <a:r>
              <a:rPr lang="en-US" dirty="0" smtClean="0"/>
              <a:t>Many </a:t>
            </a:r>
            <a:r>
              <a:rPr lang="en-US" dirty="0" err="1" smtClean="0"/>
              <a:t>Utilitarians</a:t>
            </a:r>
            <a:r>
              <a:rPr lang="en-US" dirty="0" smtClean="0"/>
              <a:t> wanted reforms to the legal system and schools.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Content Placeholder 5" descr="benthan.bmp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653087" y="1760537"/>
            <a:ext cx="2905125" cy="4191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Utopian Ideas</a:t>
            </a:r>
            <a:endParaRPr lang="en-US" dirty="0"/>
          </a:p>
        </p:txBody>
      </p:sp>
      <p:pic>
        <p:nvPicPr>
          <p:cNvPr id="5" name="Content Placeholder 4" descr="philosophers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35100" y="2630553"/>
            <a:ext cx="3657600" cy="245096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Robert Owen was a factory owner who was shocked by the horrible conditions.</a:t>
            </a:r>
          </a:p>
          <a:p>
            <a:r>
              <a:rPr lang="en-US" dirty="0" smtClean="0"/>
              <a:t>He improved working conditions for his employees such as not allowing children under 10 to work, and providing free schooling.</a:t>
            </a:r>
          </a:p>
          <a:p>
            <a:r>
              <a:rPr lang="en-US" dirty="0" smtClean="0"/>
              <a:t>Owen came to the US to spread his ideas.  Although his factory in the US wasn’t successful his ideas did spread.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Socialism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French reformers wanted to balance the effects of industrialization with </a:t>
            </a:r>
            <a:r>
              <a:rPr lang="en-US" b="1" u="sng" dirty="0" smtClean="0"/>
              <a:t>socialism</a:t>
            </a:r>
            <a:r>
              <a:rPr lang="en-US" dirty="0" smtClean="0"/>
              <a:t> in which the factors of production are owned by the public and operate for the welfare of all.</a:t>
            </a:r>
          </a:p>
          <a:p>
            <a:r>
              <a:rPr lang="en-US" dirty="0" smtClean="0"/>
              <a:t>What that means is the government owns the resources that businesses needed for industrialization.</a:t>
            </a:r>
            <a:endParaRPr lang="en-US" dirty="0"/>
          </a:p>
        </p:txBody>
      </p:sp>
      <p:pic>
        <p:nvPicPr>
          <p:cNvPr id="5" name="Content Placeholder 4" descr="philosophers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65750" y="1766887"/>
            <a:ext cx="3479800" cy="4178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205</TotalTime>
  <Words>668</Words>
  <Application>Microsoft Office PowerPoint</Application>
  <PresentationFormat>On-screen Show (4:3)</PresentationFormat>
  <Paragraphs>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Gill Sans MT</vt:lpstr>
      <vt:lpstr>Verdana</vt:lpstr>
      <vt:lpstr>Wingdings 2</vt:lpstr>
      <vt:lpstr>Solstice</vt:lpstr>
      <vt:lpstr>Industrial Revolution Philosophers</vt:lpstr>
      <vt:lpstr>Laissez – Faire Economics</vt:lpstr>
      <vt:lpstr>Malthus, Ricardo, and Capitalism!</vt:lpstr>
      <vt:lpstr>Malthus Further</vt:lpstr>
      <vt:lpstr>Ricardo Further</vt:lpstr>
      <vt:lpstr>Ricardo’s Theory</vt:lpstr>
      <vt:lpstr>Utilitarianism</vt:lpstr>
      <vt:lpstr>Utopian Ideas</vt:lpstr>
      <vt:lpstr> Socialism</vt:lpstr>
      <vt:lpstr>Socialism Further</vt:lpstr>
      <vt:lpstr>Communism</vt:lpstr>
      <vt:lpstr>Communism Further</vt:lpstr>
      <vt:lpstr>PowerPoint Presentation</vt:lpstr>
      <vt:lpstr>Rise of Unions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Revolution Philosophers</dc:title>
  <dc:creator>lherzl</dc:creator>
  <cp:lastModifiedBy>Braun Christine</cp:lastModifiedBy>
  <cp:revision>38</cp:revision>
  <dcterms:created xsi:type="dcterms:W3CDTF">2009-10-07T13:51:58Z</dcterms:created>
  <dcterms:modified xsi:type="dcterms:W3CDTF">2017-03-01T18:09:29Z</dcterms:modified>
</cp:coreProperties>
</file>