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ink/ink1.xml" ContentType="application/inkml+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sldIdLst>
    <p:sldId id="291" r:id="rId3"/>
    <p:sldId id="292" r:id="rId4"/>
    <p:sldId id="259" r:id="rId5"/>
    <p:sldId id="276" r:id="rId6"/>
    <p:sldId id="277" r:id="rId7"/>
    <p:sldId id="278" r:id="rId8"/>
    <p:sldId id="289" r:id="rId9"/>
    <p:sldId id="257" r:id="rId10"/>
    <p:sldId id="262" r:id="rId11"/>
    <p:sldId id="268" r:id="rId12"/>
    <p:sldId id="279" r:id="rId13"/>
    <p:sldId id="267" r:id="rId14"/>
    <p:sldId id="269" r:id="rId15"/>
    <p:sldId id="282" r:id="rId16"/>
    <p:sldId id="283" r:id="rId17"/>
    <p:sldId id="284" r:id="rId18"/>
    <p:sldId id="287" r:id="rId19"/>
    <p:sldId id="288" r:id="rId20"/>
    <p:sldId id="264" r:id="rId21"/>
    <p:sldId id="285" r:id="rId22"/>
    <p:sldId id="293" r:id="rId23"/>
    <p:sldId id="263" r:id="rId24"/>
    <p:sldId id="275" r:id="rId25"/>
    <p:sldId id="266" r:id="rId26"/>
    <p:sldId id="265" r:id="rId27"/>
    <p:sldId id="270" r:id="rId28"/>
    <p:sldId id="271" r:id="rId29"/>
    <p:sldId id="280" r:id="rId30"/>
    <p:sldId id="281" r:id="rId31"/>
    <p:sldId id="286" r:id="rId32"/>
    <p:sldId id="272" r:id="rId33"/>
  </p:sldIdLst>
  <p:sldSz cx="12192000" cy="6858000"/>
  <p:notesSz cx="6858000" cy="9144000"/>
  <p:embeddedFontLst>
    <p:embeddedFont>
      <p:font typeface="Aharoni" panose="02010803020104030203" pitchFamily="2" charset="-79"/>
      <p:bold r:id="rId34"/>
    </p:embeddedFont>
    <p:embeddedFont>
      <p:font typeface="Calibri" panose="020F0502020204030204" pitchFamily="34"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Goudy Old Style" panose="02020502050305020303" pitchFamily="18" charset="0"/>
      <p:regular r:id="rId43"/>
      <p:bold r:id="rId44"/>
      <p:italic r:id="rId45"/>
    </p:embeddedFont>
    <p:embeddedFont>
      <p:font typeface="Monotype Corsiva" panose="03010101010201010101" pitchFamily="66" charset="0"/>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482D"/>
    <a:srgbClr val="832A19"/>
    <a:srgbClr val="9EB2D9"/>
    <a:srgbClr val="7F9ED0"/>
    <a:srgbClr val="DFF1FF"/>
    <a:srgbClr val="90342F"/>
    <a:srgbClr val="F4FCF2"/>
    <a:srgbClr val="2D4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14" y="24"/>
      </p:cViewPr>
      <p:guideLst>
        <p:guide orient="horz" pos="2160"/>
        <p:guide pos="3840"/>
      </p:guideLst>
    </p:cSldViewPr>
  </p:slideViewPr>
  <p:notesTextViewPr>
    <p:cViewPr>
      <p:scale>
        <a:sx n="1" d="1"/>
        <a:sy n="1" d="1"/>
      </p:scale>
      <p:origin x="0" y="0"/>
    </p:cViewPr>
  </p:notesTextViewPr>
  <p:sorterViewPr>
    <p:cViewPr>
      <p:scale>
        <a:sx n="100" d="100"/>
        <a:sy n="100" d="100"/>
      </p:scale>
      <p:origin x="0" y="27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in="-1024" max="1680" units="cm"/>
          <inkml:channel name="Y" type="integer" min="-520" max="1050" units="cm"/>
          <inkml:channel name="T" type="integer" max="2.14748E9" units="dev"/>
        </inkml:traceFormat>
        <inkml:channelProperties>
          <inkml:channelProperty channel="X" name="resolution" value="57.04641" units="1/cm"/>
          <inkml:channelProperty channel="Y" name="resolution" value="53.04054" units="1/cm"/>
          <inkml:channelProperty channel="T" name="resolution" value="1" units="1/dev"/>
        </inkml:channelProperties>
      </inkml:inkSource>
      <inkml:timestamp xml:id="ts0" timeString="2016-10-18T18:37:59.17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615A550-7F84-4B6E-AC30-F141E78FFF8E}" emma:medium="tactile" emma:mode="ink">
          <msink:context xmlns:msink="http://schemas.microsoft.com/ink/2010/main" type="inkDrawing" rotatedBoundingBox="13819,11005 13862,11005 13862,11020 13819,11020" shapeName="Other"/>
        </emma:interpretation>
      </emma:emma>
    </inkml:annotationXML>
    <inkml:trace contextRef="#ctx0" brushRef="#br0">43 0 0,'-43'0'47</inkml:trace>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95CB93-AB99-41F5-85ED-C78729ADDA15}"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320167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5CB93-AB99-41F5-85ED-C78729ADDA15}"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33745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5CB93-AB99-41F5-85ED-C78729ADDA15}"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403723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512513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291534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36656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17144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76915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898453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07494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3873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5CB93-AB99-41F5-85ED-C78729ADDA15}"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1035296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815106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18996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7517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95CB93-AB99-41F5-85ED-C78729ADDA15}"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152307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95CB93-AB99-41F5-85ED-C78729ADDA15}"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242425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95CB93-AB99-41F5-85ED-C78729ADDA15}"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415053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95CB93-AB99-41F5-85ED-C78729ADDA15}"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277688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5CB93-AB99-41F5-85ED-C78729ADDA15}"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63144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95CB93-AB99-41F5-85ED-C78729ADDA15}"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288174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95CB93-AB99-41F5-85ED-C78729ADDA15}"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D03EF-7AD0-4CFB-A5C4-3A0E5227C730}" type="slidenum">
              <a:rPr lang="en-US" smtClean="0"/>
              <a:t>‹#›</a:t>
            </a:fld>
            <a:endParaRPr lang="en-US"/>
          </a:p>
        </p:txBody>
      </p:sp>
    </p:spTree>
    <p:extLst>
      <p:ext uri="{BB962C8B-B14F-4D97-AF65-F5344CB8AC3E}">
        <p14:creationId xmlns:p14="http://schemas.microsoft.com/office/powerpoint/2010/main" val="3192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5CB93-AB99-41F5-85ED-C78729ADDA15}"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D03EF-7AD0-4CFB-A5C4-3A0E5227C730}" type="slidenum">
              <a:rPr lang="en-US" smtClean="0"/>
              <a:t>‹#›</a:t>
            </a:fld>
            <a:endParaRPr lang="en-US"/>
          </a:p>
        </p:txBody>
      </p:sp>
    </p:spTree>
    <p:extLst>
      <p:ext uri="{BB962C8B-B14F-4D97-AF65-F5344CB8AC3E}">
        <p14:creationId xmlns:p14="http://schemas.microsoft.com/office/powerpoint/2010/main" val="3629904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4FEE20D-232A-47E8-8FDB-17CD01AF0984}" type="datetimeFigureOut">
              <a:rPr lang="en-US" smtClean="0">
                <a:solidFill>
                  <a:srgbClr val="072F54">
                    <a:tint val="75000"/>
                  </a:srgbClr>
                </a:solidFill>
              </a:rPr>
              <a:pPr/>
              <a:t>8/26/2018</a:t>
            </a:fld>
            <a:endParaRPr lang="en-US">
              <a:solidFill>
                <a:srgbClr val="072F54">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7006766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themeOverride" Target="../theme/themeOverride8.xml"/><Relationship Id="rId4" Type="http://schemas.openxmlformats.org/officeDocument/2006/relationships/hyperlink" Target="http://commons.wikimedia.org/wiki/User:J%C3%B6rg_Bittner_Unn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themeOverride" Target="../theme/themeOverride9.xml"/><Relationship Id="rId5" Type="http://schemas.openxmlformats.org/officeDocument/2006/relationships/hyperlink" Target="http://commons.wikimedia.org/wiki/User:J%C3%B6rg_Bittner_Unna" TargetMode="External"/><Relationship Id="rId4" Type="http://schemas.openxmlformats.org/officeDocument/2006/relationships/hyperlink" Target="https://www.biblegateway.com/passage/?search=romans%2013:1-4&amp;version=KJ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4/46/Jacques-B%C3%A9nigne_Bossuet_1.PNG" TargetMode="External"/><Relationship Id="rId2" Type="http://schemas.openxmlformats.org/officeDocument/2006/relationships/slideLayout" Target="../slideLayouts/slideLayout5.xml"/><Relationship Id="rId1" Type="http://schemas.openxmlformats.org/officeDocument/2006/relationships/themeOverride" Target="../theme/themeOverride10.xml"/><Relationship Id="rId5" Type="http://schemas.openxmlformats.org/officeDocument/2006/relationships/hyperlink" Target="https://www.biblegateway.com/passage/?search=romans%2013:1-4&amp;version=KJV"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jemimu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themeOverride" Target="../theme/themeOverride1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themeOverride" Target="../theme/themeOverr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hemeOverride" Target="../theme/themeOverride20.xml"/><Relationship Id="rId4" Type="http://schemas.openxmlformats.org/officeDocument/2006/relationships/hyperlink" Target="https://www.biblegateway.com/passage/?search=romans%2013:1-4&amp;version=KJ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jemimu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hemeOverride" Target="../theme/themeOverride23.xml"/><Relationship Id="rId5" Type="http://schemas.openxmlformats.org/officeDocument/2006/relationships/image" Target="../media/image19.jpe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hyperlink" Target="http://www.tomrichey.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hyperlink" Target="http://www.tomrichey.net/uploads/3/2/1/0/32100773/bossuet_-_politics_derived_from_holy_scripture.pdf"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pic>
        <p:nvPicPr>
          <p:cNvPr id="6" name="Picture 2" descr="http://blogs.lfpl.org/teen/wp-content/uploads/sites/2/2017/07/Louis-XIV-horse-sandals.jpg">
            <a:extLst>
              <a:ext uri="{FF2B5EF4-FFF2-40B4-BE49-F238E27FC236}">
                <a16:creationId xmlns:a16="http://schemas.microsoft.com/office/drawing/2014/main" id="{A38DC2A6-5A63-4E07-B792-984AA0F5D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70" y="322984"/>
            <a:ext cx="4578498" cy="621203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AC41440C-A40D-444E-8A4D-C23C7B6CD784}"/>
              </a:ext>
            </a:extLst>
          </p:cNvPr>
          <p:cNvSpPr>
            <a:spLocks noGrp="1"/>
          </p:cNvSpPr>
          <p:nvPr>
            <p:ph type="ctrTitle"/>
          </p:nvPr>
        </p:nvSpPr>
        <p:spPr>
          <a:xfrm>
            <a:off x="4904968" y="322983"/>
            <a:ext cx="7287032" cy="6212032"/>
          </a:xfrm>
        </p:spPr>
        <p:txBody>
          <a:bodyPr anchor="ctr">
            <a:normAutofit/>
          </a:bodyPr>
          <a:lstStyle/>
          <a:p>
            <a:r>
              <a:rPr lang="en-US" sz="7200" dirty="0">
                <a:solidFill>
                  <a:schemeClr val="bg1"/>
                </a:solidFill>
                <a:effectLst>
                  <a:outerShdw blurRad="38100" dist="38100" dir="2700000" algn="tl">
                    <a:srgbClr val="000000">
                      <a:alpha val="43137"/>
                    </a:srgbClr>
                  </a:outerShdw>
                </a:effectLst>
              </a:rPr>
              <a:t>THE</a:t>
            </a:r>
            <a:br>
              <a:rPr lang="en-US" sz="13900" b="1" dirty="0">
                <a:solidFill>
                  <a:schemeClr val="bg1"/>
                </a:solidFill>
                <a:effectLst>
                  <a:outerShdw blurRad="38100" dist="38100" dir="2700000" algn="tl">
                    <a:srgbClr val="000000">
                      <a:alpha val="43137"/>
                    </a:srgbClr>
                  </a:outerShdw>
                </a:effectLst>
              </a:rPr>
            </a:br>
            <a:r>
              <a:rPr lang="en-US" sz="13900" b="1" dirty="0">
                <a:solidFill>
                  <a:schemeClr val="bg1"/>
                </a:solidFill>
                <a:effectLst>
                  <a:outerShdw blurRad="38100" dist="38100" dir="2700000" algn="tl">
                    <a:srgbClr val="000000">
                      <a:alpha val="43137"/>
                    </a:srgbClr>
                  </a:outerShdw>
                </a:effectLst>
              </a:rPr>
              <a:t>DIVINE RIGHT </a:t>
            </a:r>
            <a:br>
              <a:rPr lang="en-US" sz="8800" b="1" dirty="0">
                <a:solidFill>
                  <a:schemeClr val="bg1"/>
                </a:solidFill>
                <a:effectLst>
                  <a:outerShdw blurRad="38100" dist="38100" dir="2700000" algn="tl">
                    <a:srgbClr val="000000">
                      <a:alpha val="43137"/>
                    </a:srgbClr>
                  </a:outerShdw>
                </a:effectLst>
              </a:rPr>
            </a:br>
            <a:r>
              <a:rPr lang="en-US" sz="7200" dirty="0">
                <a:solidFill>
                  <a:schemeClr val="bg1"/>
                </a:solidFill>
                <a:effectLst>
                  <a:outerShdw blurRad="38100" dist="38100" dir="2700000" algn="tl">
                    <a:srgbClr val="000000">
                      <a:alpha val="43137"/>
                    </a:srgbClr>
                  </a:outerShdw>
                </a:effectLst>
              </a:rPr>
              <a:t>OF KINGS</a:t>
            </a:r>
            <a:endParaRPr lang="en-US" sz="8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526773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D4977"/>
            </a:gs>
            <a:gs pos="100000">
              <a:schemeClr val="bg2">
                <a:lumMod val="10000"/>
              </a:schemeClr>
            </a:gs>
          </a:gsLst>
          <a:lin ang="2700000" scaled="1"/>
          <a:tileRect/>
        </a:gradFill>
        <a:effectLst/>
      </p:bgPr>
    </p:bg>
    <p:spTree>
      <p:nvGrpSpPr>
        <p:cNvPr id="1" name=""/>
        <p:cNvGrpSpPr/>
        <p:nvPr/>
      </p:nvGrpSpPr>
      <p:grpSpPr>
        <a:xfrm>
          <a:off x="0" y="0"/>
          <a:ext cx="0" cy="0"/>
          <a:chOff x="0" y="0"/>
          <a:chExt cx="0" cy="0"/>
        </a:xfrm>
      </p:grpSpPr>
      <p:pic>
        <p:nvPicPr>
          <p:cNvPr id="3074" name="Picture 2" descr="http://upload.wikimedia.org/wikipedia/commons/thumb/b/bc/Michelangelo-David_JB01.JPG/683px-Michelangelo-David_JB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76" t="15406"/>
          <a:stretch/>
        </p:blipFill>
        <p:spPr bwMode="auto">
          <a:xfrm>
            <a:off x="628651" y="628650"/>
            <a:ext cx="4388910" cy="5581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38750" y="676776"/>
            <a:ext cx="6553200" cy="5632311"/>
          </a:xfrm>
          <a:prstGeom prst="rect">
            <a:avLst/>
          </a:prstGeom>
        </p:spPr>
        <p:txBody>
          <a:bodyPr wrap="square">
            <a:spAutoFit/>
          </a:bodyPr>
          <a:lstStyle/>
          <a:p>
            <a:r>
              <a:rPr lang="en-US" sz="4000" dirty="0">
                <a:solidFill>
                  <a:schemeClr val="bg1"/>
                </a:solidFill>
                <a:effectLst>
                  <a:outerShdw blurRad="38100" dist="38100" dir="2700000" algn="tl">
                    <a:srgbClr val="000000">
                      <a:alpha val="43137"/>
                    </a:srgbClr>
                  </a:outerShdw>
                </a:effectLst>
              </a:rPr>
              <a:t>Howbeit the </a:t>
            </a:r>
            <a:r>
              <a:rPr lang="en-US" sz="4000" cap="small" dirty="0">
                <a:solidFill>
                  <a:schemeClr val="bg1"/>
                </a:solidFill>
                <a:effectLst>
                  <a:outerShdw blurRad="38100" dist="38100" dir="2700000" algn="tl">
                    <a:srgbClr val="000000">
                      <a:alpha val="43137"/>
                    </a:srgbClr>
                  </a:outerShdw>
                </a:effectLst>
              </a:rPr>
              <a:t>Lord</a:t>
            </a:r>
            <a:r>
              <a:rPr lang="en-US" sz="4000" dirty="0">
                <a:solidFill>
                  <a:schemeClr val="bg1"/>
                </a:solidFill>
                <a:effectLst>
                  <a:outerShdw blurRad="38100" dist="38100" dir="2700000" algn="tl">
                    <a:srgbClr val="000000">
                      <a:alpha val="43137"/>
                    </a:srgbClr>
                  </a:outerShdw>
                </a:effectLst>
              </a:rPr>
              <a:t> God of Israel chose me before all the house of my father to be king over Israel for ever: for he hath chosen Judah to be the ruler; and of the house of Judah, the house of my father; and among the sons of my father he liked me to make me king over all Israel:</a:t>
            </a:r>
          </a:p>
        </p:txBody>
      </p:sp>
      <p:sp>
        <p:nvSpPr>
          <p:cNvPr id="4" name="Rectangle 3"/>
          <p:cNvSpPr/>
          <p:nvPr/>
        </p:nvSpPr>
        <p:spPr>
          <a:xfrm>
            <a:off x="637356" y="6210300"/>
            <a:ext cx="1980029" cy="307777"/>
          </a:xfrm>
          <a:prstGeom prst="rect">
            <a:avLst/>
          </a:prstGeom>
        </p:spPr>
        <p:txBody>
          <a:bodyPr wrap="none">
            <a:spAutoFit/>
          </a:bodyPr>
          <a:lstStyle/>
          <a:p>
            <a:r>
              <a:rPr lang="en-US" sz="1400" dirty="0">
                <a:solidFill>
                  <a:schemeClr val="bg1"/>
                </a:solidFill>
              </a:rPr>
              <a:t>Photo by </a:t>
            </a:r>
            <a:r>
              <a:rPr lang="en-US" sz="1400" dirty="0" err="1">
                <a:solidFill>
                  <a:schemeClr val="bg1"/>
                </a:solidFill>
                <a:hlinkClick r:id="rId4" tooltip="User:Jörg Bittner Unna"/>
              </a:rPr>
              <a:t>Jörg</a:t>
            </a:r>
            <a:r>
              <a:rPr lang="en-US" sz="1400" dirty="0">
                <a:solidFill>
                  <a:schemeClr val="bg1"/>
                </a:solidFill>
                <a:hlinkClick r:id="rId4" tooltip="User:Jörg Bittner Unna"/>
              </a:rPr>
              <a:t> Bittner Unna</a:t>
            </a:r>
            <a:endParaRPr lang="en-US" sz="1400" dirty="0">
              <a:solidFill>
                <a:schemeClr val="bg1"/>
              </a:solidFill>
            </a:endParaRPr>
          </a:p>
        </p:txBody>
      </p:sp>
    </p:spTree>
    <p:extLst>
      <p:ext uri="{BB962C8B-B14F-4D97-AF65-F5344CB8AC3E}">
        <p14:creationId xmlns:p14="http://schemas.microsoft.com/office/powerpoint/2010/main" val="26048878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D4977"/>
            </a:gs>
            <a:gs pos="100000">
              <a:schemeClr val="bg2">
                <a:lumMod val="10000"/>
              </a:schemeClr>
            </a:gs>
          </a:gsLst>
          <a:lin ang="2700000" scaled="1"/>
          <a:tileRect/>
        </a:gradFill>
        <a:effectLst/>
      </p:bgPr>
    </p:bg>
    <p:spTree>
      <p:nvGrpSpPr>
        <p:cNvPr id="1" name=""/>
        <p:cNvGrpSpPr/>
        <p:nvPr/>
      </p:nvGrpSpPr>
      <p:grpSpPr>
        <a:xfrm>
          <a:off x="0" y="0"/>
          <a:ext cx="0" cy="0"/>
          <a:chOff x="0" y="0"/>
          <a:chExt cx="0" cy="0"/>
        </a:xfrm>
      </p:grpSpPr>
      <p:pic>
        <p:nvPicPr>
          <p:cNvPr id="3074" name="Picture 2" descr="http://upload.wikimedia.org/wikipedia/commons/thumb/b/bc/Michelangelo-David_JB01.JPG/683px-Michelangelo-David_JB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76" t="15406"/>
          <a:stretch/>
        </p:blipFill>
        <p:spPr bwMode="auto">
          <a:xfrm>
            <a:off x="628651" y="628650"/>
            <a:ext cx="4388910" cy="5581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38750" y="676776"/>
            <a:ext cx="6553200" cy="4216539"/>
          </a:xfrm>
          <a:prstGeom prst="rect">
            <a:avLst/>
          </a:prstGeom>
        </p:spPr>
        <p:txBody>
          <a:bodyPr wrap="square">
            <a:spAutoFit/>
          </a:bodyPr>
          <a:lstStyle/>
          <a:p>
            <a:r>
              <a:rPr lang="en-US" sz="4000" dirty="0">
                <a:solidFill>
                  <a:schemeClr val="bg1"/>
                </a:solidFill>
                <a:effectLst>
                  <a:outerShdw blurRad="38100" dist="38100" dir="2700000" algn="tl">
                    <a:srgbClr val="000000">
                      <a:alpha val="43137"/>
                    </a:srgbClr>
                  </a:outerShdw>
                </a:effectLst>
              </a:rPr>
              <a:t>And of all my sons, (for the </a:t>
            </a:r>
            <a:r>
              <a:rPr lang="en-US" sz="4000" cap="small" dirty="0">
                <a:solidFill>
                  <a:schemeClr val="bg1"/>
                </a:solidFill>
                <a:effectLst>
                  <a:outerShdw blurRad="38100" dist="38100" dir="2700000" algn="tl">
                    <a:srgbClr val="000000">
                      <a:alpha val="43137"/>
                    </a:srgbClr>
                  </a:outerShdw>
                </a:effectLst>
              </a:rPr>
              <a:t>Lord</a:t>
            </a:r>
            <a:r>
              <a:rPr lang="en-US" sz="4000" dirty="0">
                <a:solidFill>
                  <a:schemeClr val="bg1"/>
                </a:solidFill>
                <a:effectLst>
                  <a:outerShdw blurRad="38100" dist="38100" dir="2700000" algn="tl">
                    <a:srgbClr val="000000">
                      <a:alpha val="43137"/>
                    </a:srgbClr>
                  </a:outerShdw>
                </a:effectLst>
              </a:rPr>
              <a:t> hath given me many sons,) he hath chosen Solomon my son to sit upon the throne of the kingdom of the </a:t>
            </a:r>
            <a:r>
              <a:rPr lang="en-US" sz="4000" cap="small" dirty="0">
                <a:solidFill>
                  <a:schemeClr val="bg1"/>
                </a:solidFill>
                <a:effectLst>
                  <a:outerShdw blurRad="38100" dist="38100" dir="2700000" algn="tl">
                    <a:srgbClr val="000000">
                      <a:alpha val="43137"/>
                    </a:srgbClr>
                  </a:outerShdw>
                </a:effectLst>
              </a:rPr>
              <a:t>Lord</a:t>
            </a:r>
            <a:r>
              <a:rPr lang="en-US" sz="4000" dirty="0">
                <a:solidFill>
                  <a:schemeClr val="bg1"/>
                </a:solidFill>
                <a:effectLst>
                  <a:outerShdw blurRad="38100" dist="38100" dir="2700000" algn="tl">
                    <a:srgbClr val="000000">
                      <a:alpha val="43137"/>
                    </a:srgbClr>
                  </a:outerShdw>
                </a:effectLst>
              </a:rPr>
              <a:t> over Israel.</a:t>
            </a:r>
          </a:p>
          <a:p>
            <a:endParaRPr lang="en-US" sz="2000" dirty="0">
              <a:solidFill>
                <a:schemeClr val="bg1"/>
              </a:solidFill>
              <a:effectLst>
                <a:outerShdw blurRad="38100" dist="38100" dir="2700000" algn="tl">
                  <a:srgbClr val="000000">
                    <a:alpha val="43137"/>
                  </a:srgbClr>
                </a:outerShdw>
              </a:effectLst>
              <a:hlinkClick r:id="rId4"/>
            </a:endParaRPr>
          </a:p>
          <a:p>
            <a:r>
              <a:rPr lang="en-US" sz="4800" dirty="0">
                <a:solidFill>
                  <a:schemeClr val="bg1"/>
                </a:solidFill>
                <a:effectLst>
                  <a:outerShdw blurRad="38100" dist="38100" dir="2700000" algn="tl">
                    <a:srgbClr val="000000">
                      <a:alpha val="43137"/>
                    </a:srgbClr>
                  </a:outerShdw>
                </a:effectLst>
              </a:rPr>
              <a:t>		 </a:t>
            </a:r>
            <a:r>
              <a:rPr lang="en-US" sz="4000" dirty="0">
                <a:solidFill>
                  <a:schemeClr val="bg1"/>
                </a:solidFill>
                <a:effectLst>
                  <a:outerShdw blurRad="38100" dist="38100" dir="2700000" algn="tl">
                    <a:srgbClr val="000000">
                      <a:alpha val="43137"/>
                    </a:srgbClr>
                  </a:outerShdw>
                </a:effectLst>
              </a:rPr>
              <a:t>1 Chronicles 28 </a:t>
            </a:r>
            <a:r>
              <a:rPr lang="en-US" sz="3200" dirty="0">
                <a:solidFill>
                  <a:schemeClr val="bg1"/>
                </a:solidFill>
                <a:effectLst>
                  <a:outerShdw blurRad="38100" dist="38100" dir="2700000" algn="tl">
                    <a:srgbClr val="000000">
                      <a:alpha val="43137"/>
                    </a:srgbClr>
                  </a:outerShdw>
                </a:effectLst>
                <a:latin typeface="+mj-lt"/>
              </a:rPr>
              <a:t>(KJV)</a:t>
            </a:r>
            <a:endParaRPr lang="en-US" sz="3600" dirty="0">
              <a:solidFill>
                <a:schemeClr val="bg1"/>
              </a:solidFill>
              <a:effectLst>
                <a:outerShdw blurRad="38100" dist="38100" dir="2700000" algn="tl">
                  <a:srgbClr val="000000">
                    <a:alpha val="43137"/>
                  </a:srgbClr>
                </a:outerShdw>
              </a:effectLst>
              <a:latin typeface="+mj-lt"/>
            </a:endParaRPr>
          </a:p>
        </p:txBody>
      </p:sp>
      <p:sp>
        <p:nvSpPr>
          <p:cNvPr id="4" name="Rectangle 3"/>
          <p:cNvSpPr/>
          <p:nvPr/>
        </p:nvSpPr>
        <p:spPr>
          <a:xfrm>
            <a:off x="637356" y="6210300"/>
            <a:ext cx="1980029" cy="307777"/>
          </a:xfrm>
          <a:prstGeom prst="rect">
            <a:avLst/>
          </a:prstGeom>
        </p:spPr>
        <p:txBody>
          <a:bodyPr wrap="none">
            <a:spAutoFit/>
          </a:bodyPr>
          <a:lstStyle/>
          <a:p>
            <a:r>
              <a:rPr lang="en-US" sz="1400" dirty="0">
                <a:solidFill>
                  <a:schemeClr val="bg1"/>
                </a:solidFill>
              </a:rPr>
              <a:t>Photo by </a:t>
            </a:r>
            <a:r>
              <a:rPr lang="en-US" sz="1400" dirty="0" err="1">
                <a:solidFill>
                  <a:schemeClr val="bg1"/>
                </a:solidFill>
                <a:hlinkClick r:id="rId5" tooltip="User:Jörg Bittner Unna"/>
              </a:rPr>
              <a:t>Jörg</a:t>
            </a:r>
            <a:r>
              <a:rPr lang="en-US" sz="1400" dirty="0">
                <a:solidFill>
                  <a:schemeClr val="bg1"/>
                </a:solidFill>
                <a:hlinkClick r:id="rId5" tooltip="User:Jörg Bittner Unna"/>
              </a:rPr>
              <a:t> Bittner Unna</a:t>
            </a:r>
            <a:endParaRPr lang="en-US" sz="1400" dirty="0">
              <a:solidFill>
                <a:schemeClr val="bg1"/>
              </a:solidFill>
            </a:endParaRPr>
          </a:p>
        </p:txBody>
      </p:sp>
    </p:spTree>
    <p:extLst>
      <p:ext uri="{BB962C8B-B14F-4D97-AF65-F5344CB8AC3E}">
        <p14:creationId xmlns:p14="http://schemas.microsoft.com/office/powerpoint/2010/main" val="364027485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D4977"/>
            </a:gs>
            <a:gs pos="100000">
              <a:schemeClr val="bg2">
                <a:lumMod val="10000"/>
              </a:schemeClr>
            </a:gs>
          </a:gsLst>
          <a:lin ang="2700000" scaled="1"/>
          <a:tileRect/>
        </a:gradFill>
        <a:effectLst/>
      </p:bgPr>
    </p:bg>
    <p:spTree>
      <p:nvGrpSpPr>
        <p:cNvPr id="1" name=""/>
        <p:cNvGrpSpPr/>
        <p:nvPr/>
      </p:nvGrpSpPr>
      <p:grpSpPr>
        <a:xfrm>
          <a:off x="0" y="0"/>
          <a:ext cx="0" cy="0"/>
          <a:chOff x="0" y="0"/>
          <a:chExt cx="0" cy="0"/>
        </a:xfrm>
      </p:grpSpPr>
      <p:pic>
        <p:nvPicPr>
          <p:cNvPr id="16" name="Picture 4" descr="File:Jacques-Bénigne Bossuet 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1" y="628650"/>
            <a:ext cx="4388910" cy="5581650"/>
          </a:xfrm>
          <a:prstGeom prst="rect">
            <a:avLst/>
          </a:prstGeom>
          <a:noFill/>
        </p:spPr>
      </p:pic>
      <p:sp>
        <p:nvSpPr>
          <p:cNvPr id="2" name="Rectangle 1"/>
          <p:cNvSpPr/>
          <p:nvPr/>
        </p:nvSpPr>
        <p:spPr>
          <a:xfrm>
            <a:off x="5238750" y="628650"/>
            <a:ext cx="6553200" cy="5447645"/>
          </a:xfrm>
          <a:prstGeom prst="rect">
            <a:avLst/>
          </a:prstGeom>
        </p:spPr>
        <p:txBody>
          <a:bodyPr wrap="square">
            <a:spAutoFit/>
          </a:bodyPr>
          <a:lstStyle/>
          <a:p>
            <a:r>
              <a:rPr lang="en-US" sz="3600" dirty="0">
                <a:solidFill>
                  <a:schemeClr val="bg1"/>
                </a:solidFill>
                <a:effectLst>
                  <a:outerShdw blurRad="38100" dist="38100" dir="2700000" algn="tl">
                    <a:srgbClr val="000000">
                      <a:alpha val="43137"/>
                    </a:srgbClr>
                  </a:outerShdw>
                </a:effectLst>
              </a:rPr>
              <a:t>Let every soul be subject unto the higher powers. For there is no power but of God: the powers that be are ordained of God.</a:t>
            </a:r>
          </a:p>
          <a:p>
            <a:endParaRPr lang="en-US" sz="1200" dirty="0">
              <a:solidFill>
                <a:schemeClr val="bg1"/>
              </a:solidFill>
              <a:effectLst>
                <a:outerShdw blurRad="38100" dist="38100" dir="2700000" algn="tl">
                  <a:srgbClr val="000000">
                    <a:alpha val="43137"/>
                  </a:srgbClr>
                </a:outerShdw>
              </a:effectLst>
            </a:endParaRPr>
          </a:p>
          <a:p>
            <a:r>
              <a:rPr lang="en-US" sz="3600" dirty="0">
                <a:solidFill>
                  <a:schemeClr val="bg1"/>
                </a:solidFill>
                <a:effectLst>
                  <a:outerShdw blurRad="38100" dist="38100" dir="2700000" algn="tl">
                    <a:srgbClr val="000000">
                      <a:alpha val="43137"/>
                    </a:srgbClr>
                  </a:outerShdw>
                </a:effectLst>
              </a:rPr>
              <a:t>Whosoever therefore </a:t>
            </a:r>
            <a:r>
              <a:rPr lang="en-US" sz="3600" dirty="0" err="1">
                <a:solidFill>
                  <a:schemeClr val="bg1"/>
                </a:solidFill>
                <a:effectLst>
                  <a:outerShdw blurRad="38100" dist="38100" dir="2700000" algn="tl">
                    <a:srgbClr val="000000">
                      <a:alpha val="43137"/>
                    </a:srgbClr>
                  </a:outerShdw>
                </a:effectLst>
              </a:rPr>
              <a:t>resisteth</a:t>
            </a:r>
            <a:r>
              <a:rPr lang="en-US" sz="3600" dirty="0">
                <a:solidFill>
                  <a:schemeClr val="bg1"/>
                </a:solidFill>
                <a:effectLst>
                  <a:outerShdw blurRad="38100" dist="38100" dir="2700000" algn="tl">
                    <a:srgbClr val="000000">
                      <a:alpha val="43137"/>
                    </a:srgbClr>
                  </a:outerShdw>
                </a:effectLst>
              </a:rPr>
              <a:t> the power, </a:t>
            </a:r>
            <a:r>
              <a:rPr lang="en-US" sz="3600" dirty="0" err="1">
                <a:solidFill>
                  <a:schemeClr val="bg1"/>
                </a:solidFill>
                <a:effectLst>
                  <a:outerShdw blurRad="38100" dist="38100" dir="2700000" algn="tl">
                    <a:srgbClr val="000000">
                      <a:alpha val="43137"/>
                    </a:srgbClr>
                  </a:outerShdw>
                </a:effectLst>
              </a:rPr>
              <a:t>resisteth</a:t>
            </a:r>
            <a:r>
              <a:rPr lang="en-US" sz="3600" dirty="0">
                <a:solidFill>
                  <a:schemeClr val="bg1"/>
                </a:solidFill>
                <a:effectLst>
                  <a:outerShdw blurRad="38100" dist="38100" dir="2700000" algn="tl">
                    <a:srgbClr val="000000">
                      <a:alpha val="43137"/>
                    </a:srgbClr>
                  </a:outerShdw>
                </a:effectLst>
              </a:rPr>
              <a:t> the ordinance of God: and they that resist shall receive to themselves damnation.</a:t>
            </a:r>
          </a:p>
          <a:p>
            <a:endParaRPr lang="en-US" sz="1200" b="1" dirty="0">
              <a:solidFill>
                <a:schemeClr val="bg1"/>
              </a:solidFill>
              <a:effectLst>
                <a:outerShdw blurRad="38100" dist="38100" dir="2700000" algn="tl">
                  <a:srgbClr val="000000">
                    <a:alpha val="43137"/>
                  </a:srgbClr>
                </a:outerShdw>
              </a:effectLst>
              <a:hlinkClick r:id="rId5"/>
            </a:endParaRPr>
          </a:p>
          <a:p>
            <a:r>
              <a:rPr lang="en-US" sz="3600" dirty="0">
                <a:solidFill>
                  <a:schemeClr val="bg1"/>
                </a:solidFill>
                <a:effectLst>
                  <a:outerShdw blurRad="38100" dist="38100" dir="2700000" algn="tl">
                    <a:srgbClr val="000000">
                      <a:alpha val="43137"/>
                    </a:srgbClr>
                  </a:outerShdw>
                </a:effectLst>
              </a:rPr>
              <a:t>			 Romans 13  </a:t>
            </a:r>
            <a:r>
              <a:rPr lang="en-US" sz="2800" dirty="0">
                <a:solidFill>
                  <a:schemeClr val="bg1"/>
                </a:solidFill>
                <a:effectLst>
                  <a:outerShdw blurRad="38100" dist="38100" dir="2700000" algn="tl">
                    <a:srgbClr val="000000">
                      <a:alpha val="43137"/>
                    </a:srgbClr>
                  </a:outerShdw>
                </a:effectLst>
                <a:latin typeface="+mj-lt"/>
              </a:rPr>
              <a:t>(KJV)</a:t>
            </a:r>
          </a:p>
        </p:txBody>
      </p:sp>
      <p:sp>
        <p:nvSpPr>
          <p:cNvPr id="3" name="TextBox 2"/>
          <p:cNvSpPr txBox="1"/>
          <p:nvPr/>
        </p:nvSpPr>
        <p:spPr>
          <a:xfrm>
            <a:off x="2247900" y="5334000"/>
            <a:ext cx="2647950" cy="707886"/>
          </a:xfrm>
          <a:prstGeom prst="rect">
            <a:avLst/>
          </a:prstGeom>
          <a:noFill/>
        </p:spPr>
        <p:txBody>
          <a:bodyPr wrap="square" rtlCol="0">
            <a:spAutoFit/>
          </a:bodyPr>
          <a:lstStyle/>
          <a:p>
            <a:r>
              <a:rPr lang="en-US" sz="4000" b="1" dirty="0">
                <a:solidFill>
                  <a:schemeClr val="bg1"/>
                </a:solidFill>
                <a:effectLst>
                  <a:glow rad="101600">
                    <a:schemeClr val="bg2">
                      <a:lumMod val="10000"/>
                      <a:alpha val="60000"/>
                    </a:schemeClr>
                  </a:glow>
                  <a:outerShdw blurRad="38100" dist="38100" dir="2700000" algn="tl">
                    <a:srgbClr val="000000">
                      <a:alpha val="43137"/>
                    </a:srgbClr>
                  </a:outerShdw>
                </a:effectLst>
                <a:latin typeface="+mj-lt"/>
              </a:rPr>
              <a:t>BOSSUET</a:t>
            </a:r>
          </a:p>
        </p:txBody>
      </p:sp>
    </p:spTree>
    <p:extLst>
      <p:ext uri="{BB962C8B-B14F-4D97-AF65-F5344CB8AC3E}">
        <p14:creationId xmlns:p14="http://schemas.microsoft.com/office/powerpoint/2010/main" val="108459931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053" y="365125"/>
            <a:ext cx="11405936" cy="6147970"/>
          </a:xfrm>
        </p:spPr>
        <p:txBody>
          <a:bodyPr>
            <a:noAutofit/>
          </a:bodyPr>
          <a:lstStyle/>
          <a:p>
            <a:pPr algn="ctr"/>
            <a:r>
              <a:rPr lang="en-US" sz="15000" b="1" dirty="0">
                <a:solidFill>
                  <a:schemeClr val="accent1">
                    <a:lumMod val="40000"/>
                    <a:lumOff val="60000"/>
                  </a:schemeClr>
                </a:solidFill>
                <a:effectLst>
                  <a:outerShdw blurRad="38100" dist="38100" dir="2700000" algn="tl">
                    <a:srgbClr val="000000">
                      <a:alpha val="43137"/>
                    </a:srgbClr>
                  </a:outerShdw>
                </a:effectLst>
              </a:rPr>
              <a:t>REBELLION</a:t>
            </a:r>
            <a:r>
              <a:rPr lang="en-US" sz="16600" b="1" dirty="0">
                <a:solidFill>
                  <a:schemeClr val="accent1">
                    <a:lumMod val="40000"/>
                    <a:lumOff val="60000"/>
                  </a:schemeClr>
                </a:solidFill>
                <a:effectLst>
                  <a:outerShdw blurRad="38100" dist="38100" dir="2700000" algn="tl">
                    <a:srgbClr val="000000">
                      <a:alpha val="43137"/>
                    </a:srgbClr>
                  </a:outerShdw>
                </a:effectLst>
              </a:rPr>
              <a:t> </a:t>
            </a:r>
            <a:r>
              <a:rPr lang="en-US" sz="8000" b="1" dirty="0">
                <a:solidFill>
                  <a:schemeClr val="accent1">
                    <a:lumMod val="40000"/>
                    <a:lumOff val="60000"/>
                  </a:schemeClr>
                </a:solidFill>
                <a:effectLst>
                  <a:outerShdw blurRad="38100" dist="38100" dir="2700000" algn="tl">
                    <a:srgbClr val="000000">
                      <a:alpha val="43137"/>
                    </a:srgbClr>
                  </a:outerShdw>
                </a:effectLst>
              </a:rPr>
              <a:t>AGAINST THE KING</a:t>
            </a:r>
            <a:br>
              <a:rPr lang="en-US" sz="7200" b="1" dirty="0">
                <a:solidFill>
                  <a:schemeClr val="accent1">
                    <a:lumMod val="40000"/>
                    <a:lumOff val="60000"/>
                  </a:schemeClr>
                </a:solidFill>
                <a:effectLst>
                  <a:outerShdw blurRad="38100" dist="38100" dir="2700000" algn="tl">
                    <a:srgbClr val="000000">
                      <a:alpha val="43137"/>
                    </a:srgbClr>
                  </a:outerShdw>
                </a:effectLst>
              </a:rPr>
            </a:br>
            <a:r>
              <a:rPr lang="en-US" sz="2400" b="1" dirty="0">
                <a:solidFill>
                  <a:schemeClr val="accent1">
                    <a:lumMod val="40000"/>
                    <a:lumOff val="60000"/>
                  </a:schemeClr>
                </a:solidFill>
                <a:effectLst>
                  <a:outerShdw blurRad="38100" dist="38100" dir="2700000" algn="tl">
                    <a:srgbClr val="000000">
                      <a:alpha val="43137"/>
                    </a:srgbClr>
                  </a:outerShdw>
                </a:effectLst>
              </a:rPr>
              <a:t> </a:t>
            </a:r>
            <a:br>
              <a:rPr lang="en-US" sz="9600" dirty="0">
                <a:solidFill>
                  <a:schemeClr val="accent1">
                    <a:lumMod val="40000"/>
                    <a:lumOff val="60000"/>
                  </a:schemeClr>
                </a:solidFill>
              </a:rPr>
            </a:br>
            <a:r>
              <a:rPr lang="en-US" sz="8000" dirty="0">
                <a:solidFill>
                  <a:schemeClr val="bg1"/>
                </a:solidFill>
                <a:effectLst>
                  <a:outerShdw blurRad="38100" dist="38100" dir="2700000" algn="tl">
                    <a:srgbClr val="000000">
                      <a:alpha val="43137"/>
                    </a:srgbClr>
                  </a:outerShdw>
                </a:effectLst>
                <a:latin typeface="+mn-lt"/>
              </a:rPr>
              <a:t>is Rebellion Against God</a:t>
            </a:r>
          </a:p>
        </p:txBody>
      </p:sp>
    </p:spTree>
    <p:extLst>
      <p:ext uri="{BB962C8B-B14F-4D97-AF65-F5344CB8AC3E}">
        <p14:creationId xmlns:p14="http://schemas.microsoft.com/office/powerpoint/2010/main" val="83279935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pic>
        <p:nvPicPr>
          <p:cNvPr id="4" name="Picture 9" descr="C:\Users\Tom\AppData\Local\Microsoft\Windows\Temporary Internet Files\Content.IE5\314A8ZQH\MP900438723[1].jpg"/>
          <p:cNvPicPr>
            <a:picLocks noChangeAspect="1" noChangeArrowheads="1"/>
          </p:cNvPicPr>
          <p:nvPr/>
        </p:nvPicPr>
        <p:blipFill>
          <a:blip r:embed="rId3" cstate="print">
            <a:lum bright="20000" contrast="-20000"/>
          </a:blip>
          <a:srcRect/>
          <a:stretch>
            <a:fillRect/>
          </a:stretch>
        </p:blipFill>
        <p:spPr bwMode="auto">
          <a:xfrm>
            <a:off x="4572000" y="0"/>
            <a:ext cx="7620000" cy="6858000"/>
          </a:xfrm>
          <a:prstGeom prst="rect">
            <a:avLst/>
          </a:prstGeom>
          <a:noFill/>
        </p:spPr>
      </p:pic>
      <p:sp>
        <p:nvSpPr>
          <p:cNvPr id="26627" name="Rectangle 3"/>
          <p:cNvSpPr>
            <a:spLocks noGrp="1" noChangeArrowheads="1"/>
          </p:cNvSpPr>
          <p:nvPr>
            <p:ph type="subTitle" idx="1"/>
          </p:nvPr>
        </p:nvSpPr>
        <p:spPr>
          <a:xfrm>
            <a:off x="5353050" y="772260"/>
            <a:ext cx="6838950" cy="6037380"/>
          </a:xfrm>
          <a:noFill/>
        </p:spPr>
        <p:txBody>
          <a:bodyPr>
            <a:noAutofit/>
          </a:bodyPr>
          <a:lstStyle/>
          <a:p>
            <a:pPr algn="ctr">
              <a:lnSpc>
                <a:spcPct val="100000"/>
              </a:lnSpc>
              <a:spcBef>
                <a:spcPts val="0"/>
              </a:spcBef>
              <a:spcAft>
                <a:spcPts val="1200"/>
              </a:spcAft>
              <a:buFont typeface="Wingdings" pitchFamily="2" charset="2"/>
              <a:buNone/>
            </a:pPr>
            <a:r>
              <a:rPr lang="en-US" sz="2600" b="1" dirty="0">
                <a:latin typeface="+mj-lt"/>
              </a:rPr>
              <a:t>The only king by right divine </a:t>
            </a:r>
            <a:br>
              <a:rPr lang="en-US" sz="2600" b="1" dirty="0">
                <a:latin typeface="+mj-lt"/>
              </a:rPr>
            </a:br>
            <a:r>
              <a:rPr lang="en-US" sz="2600" b="1" dirty="0">
                <a:latin typeface="+mj-lt"/>
              </a:rPr>
              <a:t>Is Ellen King, and were she mine </a:t>
            </a:r>
            <a:br>
              <a:rPr lang="en-US" sz="2600" b="1" dirty="0">
                <a:latin typeface="+mj-lt"/>
              </a:rPr>
            </a:br>
            <a:r>
              <a:rPr lang="en-US" sz="2600" b="1" dirty="0">
                <a:latin typeface="+mj-lt"/>
              </a:rPr>
              <a:t>I'd strive for liberty no more, </a:t>
            </a:r>
            <a:br>
              <a:rPr lang="en-US" sz="2600" b="1" dirty="0">
                <a:latin typeface="+mj-lt"/>
              </a:rPr>
            </a:br>
            <a:r>
              <a:rPr lang="en-US" sz="2600" b="1" dirty="0">
                <a:latin typeface="+mj-lt"/>
              </a:rPr>
              <a:t>But hug the glorious chains I wore. </a:t>
            </a:r>
          </a:p>
          <a:p>
            <a:pPr algn="ctr">
              <a:lnSpc>
                <a:spcPct val="100000"/>
              </a:lnSpc>
              <a:spcBef>
                <a:spcPts val="0"/>
              </a:spcBef>
              <a:spcAft>
                <a:spcPts val="1200"/>
              </a:spcAft>
              <a:buFont typeface="Wingdings" pitchFamily="2" charset="2"/>
              <a:buNone/>
            </a:pPr>
            <a:r>
              <a:rPr lang="en-US" sz="2600" b="1" dirty="0">
                <a:latin typeface="+mj-lt"/>
              </a:rPr>
              <a:t>Her bosom is an ivory throne, </a:t>
            </a:r>
            <a:br>
              <a:rPr lang="en-US" sz="2600" b="1" dirty="0">
                <a:latin typeface="+mj-lt"/>
              </a:rPr>
            </a:br>
            <a:r>
              <a:rPr lang="en-US" sz="2600" b="1" dirty="0">
                <a:latin typeface="+mj-lt"/>
              </a:rPr>
              <a:t>Where tyrant virtue reigns alone; </a:t>
            </a:r>
            <a:br>
              <a:rPr lang="en-US" sz="2600" b="1" dirty="0">
                <a:latin typeface="+mj-lt"/>
              </a:rPr>
            </a:br>
            <a:r>
              <a:rPr lang="en-US" sz="2600" b="1" dirty="0">
                <a:latin typeface="+mj-lt"/>
              </a:rPr>
              <a:t>No subject vice dare interfere, </a:t>
            </a:r>
            <a:br>
              <a:rPr lang="en-US" sz="2600" b="1" dirty="0">
                <a:latin typeface="+mj-lt"/>
              </a:rPr>
            </a:br>
            <a:r>
              <a:rPr lang="en-US" sz="2600" b="1" dirty="0">
                <a:latin typeface="+mj-lt"/>
              </a:rPr>
              <a:t>To check the power that governs here. </a:t>
            </a:r>
          </a:p>
          <a:p>
            <a:pPr algn="ctr">
              <a:lnSpc>
                <a:spcPct val="100000"/>
              </a:lnSpc>
              <a:spcBef>
                <a:spcPts val="0"/>
              </a:spcBef>
              <a:spcAft>
                <a:spcPts val="1200"/>
              </a:spcAft>
              <a:buFont typeface="Wingdings" pitchFamily="2" charset="2"/>
              <a:buNone/>
            </a:pPr>
            <a:r>
              <a:rPr lang="en-US" sz="2600" b="1" dirty="0">
                <a:latin typeface="+mj-lt"/>
              </a:rPr>
              <a:t>O! would she deign to rule my fate, </a:t>
            </a:r>
            <a:br>
              <a:rPr lang="en-US" sz="2600" b="1" dirty="0">
                <a:latin typeface="+mj-lt"/>
              </a:rPr>
            </a:br>
            <a:r>
              <a:rPr lang="en-US" sz="2600" b="1" dirty="0">
                <a:latin typeface="+mj-lt"/>
              </a:rPr>
              <a:t>I'd worship Kings and kingly state, </a:t>
            </a:r>
            <a:br>
              <a:rPr lang="en-US" sz="2600" b="1" dirty="0">
                <a:latin typeface="+mj-lt"/>
              </a:rPr>
            </a:br>
            <a:r>
              <a:rPr lang="en-US" sz="2600" b="1" dirty="0">
                <a:latin typeface="+mj-lt"/>
              </a:rPr>
              <a:t>And hold this maxim all life long, </a:t>
            </a:r>
            <a:br>
              <a:rPr lang="en-US" sz="2600" b="1" dirty="0">
                <a:latin typeface="+mj-lt"/>
              </a:rPr>
            </a:br>
            <a:r>
              <a:rPr lang="en-US" sz="2600" b="1" dirty="0">
                <a:latin typeface="+mj-lt"/>
              </a:rPr>
              <a:t>The King — my King — </a:t>
            </a:r>
            <a:br>
              <a:rPr lang="en-US" sz="2600" b="1" dirty="0">
                <a:latin typeface="+mj-lt"/>
              </a:rPr>
            </a:br>
            <a:r>
              <a:rPr lang="en-US" sz="2600" b="1" dirty="0">
                <a:latin typeface="+mj-lt"/>
              </a:rPr>
              <a:t>can do no wrong.</a:t>
            </a:r>
          </a:p>
        </p:txBody>
      </p:sp>
      <p:pic>
        <p:nvPicPr>
          <p:cNvPr id="4098" name="Picture 2"/>
          <p:cNvPicPr>
            <a:picLocks noChangeAspect="1" noChangeArrowheads="1"/>
          </p:cNvPicPr>
          <p:nvPr/>
        </p:nvPicPr>
        <p:blipFill>
          <a:blip r:embed="rId4" cstate="print"/>
          <a:srcRect/>
          <a:stretch>
            <a:fillRect/>
          </a:stretch>
        </p:blipFill>
        <p:spPr bwMode="auto">
          <a:xfrm>
            <a:off x="533401" y="1693916"/>
            <a:ext cx="3467100" cy="4421134"/>
          </a:xfrm>
          <a:prstGeom prst="ellipse">
            <a:avLst/>
          </a:prstGeom>
          <a:noFill/>
          <a:ln w="9525">
            <a:noFill/>
            <a:miter lim="800000"/>
            <a:headEnd/>
            <a:tailEnd/>
          </a:ln>
        </p:spPr>
      </p:pic>
      <p:sp>
        <p:nvSpPr>
          <p:cNvPr id="2" name="Title 1"/>
          <p:cNvSpPr>
            <a:spLocks noGrp="1"/>
          </p:cNvSpPr>
          <p:nvPr>
            <p:ph type="ctrTitle"/>
          </p:nvPr>
        </p:nvSpPr>
        <p:spPr>
          <a:xfrm>
            <a:off x="0" y="304800"/>
            <a:ext cx="4572000" cy="1333500"/>
          </a:xfrm>
        </p:spPr>
        <p:txBody>
          <a:bodyPr>
            <a:normAutofit/>
          </a:bodyPr>
          <a:lstStyle/>
          <a:p>
            <a:r>
              <a:rPr lang="en-US" sz="4400" b="1" dirty="0">
                <a:solidFill>
                  <a:schemeClr val="bg1"/>
                </a:solidFill>
                <a:effectLst>
                  <a:outerShdw blurRad="38100" dist="38100" dir="2700000" algn="tl">
                    <a:srgbClr val="000000">
                      <a:alpha val="43137"/>
                    </a:srgbClr>
                  </a:outerShdw>
                </a:effectLst>
              </a:rPr>
              <a:t>“The Divine Right of Kings”</a:t>
            </a:r>
          </a:p>
        </p:txBody>
      </p:sp>
      <p:sp>
        <p:nvSpPr>
          <p:cNvPr id="3" name="Rectangle 2"/>
          <p:cNvSpPr/>
          <p:nvPr/>
        </p:nvSpPr>
        <p:spPr>
          <a:xfrm>
            <a:off x="0" y="6096000"/>
            <a:ext cx="4572000" cy="584775"/>
          </a:xfrm>
          <a:prstGeom prst="rect">
            <a:avLst/>
          </a:prstGeom>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rPr>
              <a:t>by Edgar Allen Poe</a:t>
            </a:r>
          </a:p>
        </p:txBody>
      </p:sp>
    </p:spTree>
    <p:extLst>
      <p:ext uri="{BB962C8B-B14F-4D97-AF65-F5344CB8AC3E}">
        <p14:creationId xmlns:p14="http://schemas.microsoft.com/office/powerpoint/2010/main" val="180148967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pic>
        <p:nvPicPr>
          <p:cNvPr id="4" name="Picture 9" descr="C:\Users\Tom\AppData\Local\Microsoft\Windows\Temporary Internet Files\Content.IE5\314A8ZQH\MP900438723[1].jpg"/>
          <p:cNvPicPr>
            <a:picLocks noChangeAspect="1" noChangeArrowheads="1"/>
          </p:cNvPicPr>
          <p:nvPr/>
        </p:nvPicPr>
        <p:blipFill>
          <a:blip r:embed="rId3" cstate="print">
            <a:lum bright="20000" contrast="-20000"/>
          </a:blip>
          <a:srcRect/>
          <a:stretch>
            <a:fillRect/>
          </a:stretch>
        </p:blipFill>
        <p:spPr bwMode="auto">
          <a:xfrm>
            <a:off x="4572000" y="0"/>
            <a:ext cx="7620000" cy="6858000"/>
          </a:xfrm>
          <a:prstGeom prst="rect">
            <a:avLst/>
          </a:prstGeom>
          <a:noFill/>
        </p:spPr>
      </p:pic>
      <p:sp>
        <p:nvSpPr>
          <p:cNvPr id="26627" name="Rectangle 3"/>
          <p:cNvSpPr>
            <a:spLocks noGrp="1" noChangeArrowheads="1"/>
          </p:cNvSpPr>
          <p:nvPr>
            <p:ph type="subTitle" idx="1"/>
          </p:nvPr>
        </p:nvSpPr>
        <p:spPr>
          <a:xfrm>
            <a:off x="5353050" y="772260"/>
            <a:ext cx="6838950" cy="6037380"/>
          </a:xfrm>
          <a:noFill/>
        </p:spPr>
        <p:txBody>
          <a:bodyPr>
            <a:noAutofit/>
          </a:bodyPr>
          <a:lstStyle/>
          <a:p>
            <a:pPr algn="ctr">
              <a:lnSpc>
                <a:spcPct val="100000"/>
              </a:lnSpc>
              <a:spcBef>
                <a:spcPts val="0"/>
              </a:spcBef>
              <a:spcAft>
                <a:spcPts val="1200"/>
              </a:spcAft>
              <a:buFont typeface="Wingdings" pitchFamily="2" charset="2"/>
              <a:buNone/>
            </a:pPr>
            <a:r>
              <a:rPr lang="en-US" sz="2600" b="1" dirty="0">
                <a:solidFill>
                  <a:schemeClr val="bg1">
                    <a:lumMod val="75000"/>
                  </a:schemeClr>
                </a:solidFill>
                <a:latin typeface="+mj-lt"/>
              </a:rPr>
              <a:t>The only king by right divine </a:t>
            </a:r>
            <a:br>
              <a:rPr lang="en-US" sz="2600" b="1" dirty="0">
                <a:solidFill>
                  <a:schemeClr val="bg1">
                    <a:lumMod val="75000"/>
                  </a:schemeClr>
                </a:solidFill>
                <a:latin typeface="+mj-lt"/>
              </a:rPr>
            </a:br>
            <a:r>
              <a:rPr lang="en-US" sz="2600" b="1" dirty="0">
                <a:solidFill>
                  <a:schemeClr val="bg1">
                    <a:lumMod val="75000"/>
                  </a:schemeClr>
                </a:solidFill>
                <a:latin typeface="+mj-lt"/>
              </a:rPr>
              <a:t>Is Ellen King, and were she mine </a:t>
            </a:r>
            <a:br>
              <a:rPr lang="en-US" sz="2600" b="1" dirty="0">
                <a:solidFill>
                  <a:schemeClr val="bg1">
                    <a:lumMod val="75000"/>
                  </a:schemeClr>
                </a:solidFill>
                <a:latin typeface="+mj-lt"/>
              </a:rPr>
            </a:br>
            <a:r>
              <a:rPr lang="en-US" sz="2600" b="1" dirty="0">
                <a:latin typeface="+mj-lt"/>
              </a:rPr>
              <a:t>I'd strive for liberty no more, </a:t>
            </a:r>
            <a:br>
              <a:rPr lang="en-US" sz="2600" b="1" dirty="0">
                <a:latin typeface="+mj-lt"/>
              </a:rPr>
            </a:br>
            <a:r>
              <a:rPr lang="en-US" sz="2600" b="1" dirty="0">
                <a:solidFill>
                  <a:schemeClr val="bg1">
                    <a:lumMod val="75000"/>
                  </a:schemeClr>
                </a:solidFill>
                <a:latin typeface="+mj-lt"/>
              </a:rPr>
              <a:t>But hug the glorious chains I wore. </a:t>
            </a:r>
          </a:p>
          <a:p>
            <a:pPr algn="ctr">
              <a:lnSpc>
                <a:spcPct val="100000"/>
              </a:lnSpc>
              <a:spcBef>
                <a:spcPts val="0"/>
              </a:spcBef>
              <a:spcAft>
                <a:spcPts val="1200"/>
              </a:spcAft>
              <a:buFont typeface="Wingdings" pitchFamily="2" charset="2"/>
              <a:buNone/>
            </a:pPr>
            <a:r>
              <a:rPr lang="en-US" sz="2600" b="1" dirty="0">
                <a:solidFill>
                  <a:schemeClr val="bg1">
                    <a:lumMod val="75000"/>
                  </a:schemeClr>
                </a:solidFill>
                <a:latin typeface="+mj-lt"/>
              </a:rPr>
              <a:t>Her bosom is an ivory throne, </a:t>
            </a:r>
            <a:br>
              <a:rPr lang="en-US" sz="2600" b="1" dirty="0">
                <a:solidFill>
                  <a:schemeClr val="bg1">
                    <a:lumMod val="75000"/>
                  </a:schemeClr>
                </a:solidFill>
                <a:latin typeface="+mj-lt"/>
              </a:rPr>
            </a:br>
            <a:r>
              <a:rPr lang="en-US" sz="2600" b="1" dirty="0">
                <a:solidFill>
                  <a:schemeClr val="bg1">
                    <a:lumMod val="75000"/>
                  </a:schemeClr>
                </a:solidFill>
                <a:latin typeface="+mj-lt"/>
              </a:rPr>
              <a:t>Where </a:t>
            </a:r>
            <a:r>
              <a:rPr lang="en-US" sz="2600" b="1" dirty="0">
                <a:latin typeface="+mj-lt"/>
              </a:rPr>
              <a:t>tyrant virtue </a:t>
            </a:r>
            <a:r>
              <a:rPr lang="en-US" sz="2600" b="1" dirty="0">
                <a:solidFill>
                  <a:schemeClr val="bg1">
                    <a:lumMod val="75000"/>
                  </a:schemeClr>
                </a:solidFill>
                <a:latin typeface="+mj-lt"/>
              </a:rPr>
              <a:t>reigns alone; </a:t>
            </a:r>
            <a:br>
              <a:rPr lang="en-US" sz="2600" b="1" dirty="0">
                <a:solidFill>
                  <a:schemeClr val="bg1">
                    <a:lumMod val="75000"/>
                  </a:schemeClr>
                </a:solidFill>
                <a:latin typeface="+mj-lt"/>
              </a:rPr>
            </a:br>
            <a:r>
              <a:rPr lang="en-US" sz="2600" b="1" dirty="0">
                <a:latin typeface="+mj-lt"/>
              </a:rPr>
              <a:t>No subject vice dare interfere, </a:t>
            </a:r>
            <a:br>
              <a:rPr lang="en-US" sz="2600" b="1" dirty="0">
                <a:latin typeface="+mj-lt"/>
              </a:rPr>
            </a:br>
            <a:r>
              <a:rPr lang="en-US" sz="2600" b="1" dirty="0">
                <a:latin typeface="+mj-lt"/>
              </a:rPr>
              <a:t>To check the power </a:t>
            </a:r>
            <a:r>
              <a:rPr lang="en-US" sz="2600" b="1" dirty="0">
                <a:solidFill>
                  <a:schemeClr val="bg1">
                    <a:lumMod val="75000"/>
                  </a:schemeClr>
                </a:solidFill>
                <a:latin typeface="+mj-lt"/>
              </a:rPr>
              <a:t>that governs here. </a:t>
            </a:r>
          </a:p>
          <a:p>
            <a:pPr algn="ctr">
              <a:lnSpc>
                <a:spcPct val="100000"/>
              </a:lnSpc>
              <a:spcBef>
                <a:spcPts val="0"/>
              </a:spcBef>
              <a:spcAft>
                <a:spcPts val="1200"/>
              </a:spcAft>
              <a:buFont typeface="Wingdings" pitchFamily="2" charset="2"/>
              <a:buNone/>
            </a:pPr>
            <a:r>
              <a:rPr lang="en-US" sz="2600" b="1" dirty="0">
                <a:solidFill>
                  <a:schemeClr val="bg1">
                    <a:lumMod val="75000"/>
                  </a:schemeClr>
                </a:solidFill>
                <a:latin typeface="+mj-lt"/>
              </a:rPr>
              <a:t>O! would she deign to rule my fate, </a:t>
            </a:r>
            <a:br>
              <a:rPr lang="en-US" sz="2600" b="1" dirty="0">
                <a:solidFill>
                  <a:schemeClr val="bg1">
                    <a:lumMod val="75000"/>
                  </a:schemeClr>
                </a:solidFill>
                <a:latin typeface="+mj-lt"/>
              </a:rPr>
            </a:br>
            <a:r>
              <a:rPr lang="en-US" sz="2600" b="1" dirty="0">
                <a:solidFill>
                  <a:schemeClr val="bg1">
                    <a:lumMod val="75000"/>
                  </a:schemeClr>
                </a:solidFill>
                <a:latin typeface="+mj-lt"/>
              </a:rPr>
              <a:t>I'd worship Kings and kingly state, </a:t>
            </a:r>
            <a:br>
              <a:rPr lang="en-US" sz="2600" b="1" dirty="0">
                <a:solidFill>
                  <a:schemeClr val="bg1">
                    <a:lumMod val="75000"/>
                  </a:schemeClr>
                </a:solidFill>
                <a:latin typeface="+mj-lt"/>
              </a:rPr>
            </a:br>
            <a:r>
              <a:rPr lang="en-US" sz="2600" b="1" dirty="0">
                <a:solidFill>
                  <a:schemeClr val="bg1">
                    <a:lumMod val="75000"/>
                  </a:schemeClr>
                </a:solidFill>
                <a:latin typeface="+mj-lt"/>
              </a:rPr>
              <a:t>And hold this maxim all life long, </a:t>
            </a:r>
            <a:br>
              <a:rPr lang="en-US" sz="2600" b="1" dirty="0">
                <a:solidFill>
                  <a:schemeClr val="bg1">
                    <a:lumMod val="75000"/>
                  </a:schemeClr>
                </a:solidFill>
                <a:latin typeface="+mj-lt"/>
              </a:rPr>
            </a:br>
            <a:r>
              <a:rPr lang="en-US" sz="2600" b="1" dirty="0">
                <a:latin typeface="+mj-lt"/>
              </a:rPr>
              <a:t>The King — my King — </a:t>
            </a:r>
            <a:br>
              <a:rPr lang="en-US" sz="2600" b="1" dirty="0">
                <a:latin typeface="+mj-lt"/>
              </a:rPr>
            </a:br>
            <a:r>
              <a:rPr lang="en-US" sz="2600" b="1" dirty="0">
                <a:latin typeface="+mj-lt"/>
              </a:rPr>
              <a:t>can do no wrong.</a:t>
            </a:r>
          </a:p>
        </p:txBody>
      </p:sp>
      <p:pic>
        <p:nvPicPr>
          <p:cNvPr id="4098" name="Picture 2"/>
          <p:cNvPicPr>
            <a:picLocks noChangeAspect="1" noChangeArrowheads="1"/>
          </p:cNvPicPr>
          <p:nvPr/>
        </p:nvPicPr>
        <p:blipFill>
          <a:blip r:embed="rId4" cstate="print"/>
          <a:srcRect/>
          <a:stretch>
            <a:fillRect/>
          </a:stretch>
        </p:blipFill>
        <p:spPr bwMode="auto">
          <a:xfrm>
            <a:off x="533401" y="1693916"/>
            <a:ext cx="3467100" cy="4421134"/>
          </a:xfrm>
          <a:prstGeom prst="ellipse">
            <a:avLst/>
          </a:prstGeom>
          <a:noFill/>
          <a:ln w="9525">
            <a:noFill/>
            <a:miter lim="800000"/>
            <a:headEnd/>
            <a:tailEnd/>
          </a:ln>
        </p:spPr>
      </p:pic>
      <p:sp>
        <p:nvSpPr>
          <p:cNvPr id="2" name="Title 1"/>
          <p:cNvSpPr>
            <a:spLocks noGrp="1"/>
          </p:cNvSpPr>
          <p:nvPr>
            <p:ph type="ctrTitle"/>
          </p:nvPr>
        </p:nvSpPr>
        <p:spPr>
          <a:xfrm>
            <a:off x="0" y="304800"/>
            <a:ext cx="4572000" cy="1333500"/>
          </a:xfrm>
        </p:spPr>
        <p:txBody>
          <a:bodyPr>
            <a:normAutofit/>
          </a:bodyPr>
          <a:lstStyle/>
          <a:p>
            <a:r>
              <a:rPr lang="en-US" sz="4400" b="1" dirty="0">
                <a:solidFill>
                  <a:schemeClr val="bg1"/>
                </a:solidFill>
                <a:effectLst>
                  <a:outerShdw blurRad="38100" dist="38100" dir="2700000" algn="tl">
                    <a:srgbClr val="000000">
                      <a:alpha val="43137"/>
                    </a:srgbClr>
                  </a:outerShdw>
                </a:effectLst>
              </a:rPr>
              <a:t>“The Divine Right of Kings”</a:t>
            </a:r>
          </a:p>
        </p:txBody>
      </p:sp>
      <p:sp>
        <p:nvSpPr>
          <p:cNvPr id="3" name="Rectangle 2"/>
          <p:cNvSpPr/>
          <p:nvPr/>
        </p:nvSpPr>
        <p:spPr>
          <a:xfrm>
            <a:off x="0" y="6096000"/>
            <a:ext cx="4572000" cy="584775"/>
          </a:xfrm>
          <a:prstGeom prst="rect">
            <a:avLst/>
          </a:prstGeom>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rPr>
              <a:t>by Edgar Allen Poe</a:t>
            </a:r>
          </a:p>
        </p:txBody>
      </p:sp>
    </p:spTree>
    <p:extLst>
      <p:ext uri="{BB962C8B-B14F-4D97-AF65-F5344CB8AC3E}">
        <p14:creationId xmlns:p14="http://schemas.microsoft.com/office/powerpoint/2010/main" val="1432071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CE09-80F0-4315-ABDC-003982F1D392}"/>
              </a:ext>
            </a:extLst>
          </p:cNvPr>
          <p:cNvSpPr>
            <a:spLocks noGrp="1"/>
          </p:cNvSpPr>
          <p:nvPr>
            <p:ph type="title"/>
          </p:nvPr>
        </p:nvSpPr>
        <p:spPr/>
        <p:txBody>
          <a:bodyPr>
            <a:normAutofit/>
          </a:bodyPr>
          <a:lstStyle/>
          <a:p>
            <a:r>
              <a:rPr lang="en-US" sz="6600" dirty="0">
                <a:solidFill>
                  <a:schemeClr val="bg1"/>
                </a:solidFill>
                <a:effectLst>
                  <a:outerShdw blurRad="38100" dist="38100" dir="2700000" algn="tl">
                    <a:srgbClr val="000000">
                      <a:alpha val="43137"/>
                    </a:srgbClr>
                  </a:outerShdw>
                </a:effectLst>
              </a:rPr>
              <a:t>James I of England</a:t>
            </a:r>
          </a:p>
        </p:txBody>
      </p:sp>
      <p:sp>
        <p:nvSpPr>
          <p:cNvPr id="6" name="Content Placeholder 5">
            <a:extLst>
              <a:ext uri="{FF2B5EF4-FFF2-40B4-BE49-F238E27FC236}">
                <a16:creationId xmlns:a16="http://schemas.microsoft.com/office/drawing/2014/main" id="{E04C5AE9-22A7-48BB-B6A5-AD1C86D0CC4E}"/>
              </a:ext>
            </a:extLst>
          </p:cNvPr>
          <p:cNvSpPr>
            <a:spLocks noGrp="1"/>
          </p:cNvSpPr>
          <p:nvPr>
            <p:ph sz="half" idx="2"/>
          </p:nvPr>
        </p:nvSpPr>
        <p:spPr>
          <a:xfrm>
            <a:off x="742950" y="2092905"/>
            <a:ext cx="6377940" cy="4551427"/>
          </a:xfrm>
        </p:spPr>
        <p:txBody>
          <a:bodyPr>
            <a:normAutofit lnSpcReduction="10000"/>
          </a:bodyPr>
          <a:lstStyle/>
          <a:p>
            <a:pPr marL="171450" indent="-171450" algn="just">
              <a:lnSpc>
                <a:spcPct val="100000"/>
              </a:lnSpc>
              <a:buNone/>
            </a:pPr>
            <a:r>
              <a:rPr lang="en-US" sz="3800" dirty="0">
                <a:solidFill>
                  <a:schemeClr val="bg1"/>
                </a:solidFill>
                <a:effectLst>
                  <a:outerShdw blurRad="38100" dist="38100" dir="2700000" algn="tl">
                    <a:srgbClr val="000000">
                      <a:alpha val="43137"/>
                    </a:srgbClr>
                  </a:outerShdw>
                </a:effectLst>
              </a:rPr>
              <a:t>“Kings are not only God's lieutenants upon earth and sit upon God's throne, but even by God himself they are called gods… and so their power after a certain relation compared to the Divine power.”</a:t>
            </a:r>
          </a:p>
          <a:p>
            <a:pPr marL="0" indent="0" algn="just">
              <a:lnSpc>
                <a:spcPct val="100000"/>
              </a:lnSpc>
              <a:buNone/>
            </a:pPr>
            <a:r>
              <a:rPr lang="en-US" sz="320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 Speech to Parliament (1610)</a:t>
            </a:r>
            <a:endParaRPr lang="en-US" sz="3200" dirty="0">
              <a:solidFill>
                <a:schemeClr val="bg1"/>
              </a:solidFill>
              <a:effectLst>
                <a:outerShdw blurRad="38100" dist="38100" dir="2700000" algn="tl">
                  <a:srgbClr val="000000">
                    <a:alpha val="43137"/>
                  </a:srgbClr>
                </a:outerShdw>
              </a:effectLst>
            </a:endParaRPr>
          </a:p>
        </p:txBody>
      </p:sp>
      <p:pic>
        <p:nvPicPr>
          <p:cNvPr id="1026" name="Picture 2" descr="https://upload.wikimedia.org/wikipedia/commons/thumb/6/63/JamesIEngland.jpg/607px-JamesIEngland.jpg">
            <a:extLst>
              <a:ext uri="{FF2B5EF4-FFF2-40B4-BE49-F238E27FC236}">
                <a16:creationId xmlns:a16="http://schemas.microsoft.com/office/drawing/2014/main" id="{D9E5F831-A260-4ED6-B13E-F7514AFB1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170" y="213666"/>
            <a:ext cx="3812254" cy="64306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5034F8C-987E-457C-8A76-02BABBC5DDE7}"/>
              </a:ext>
            </a:extLst>
          </p:cNvPr>
          <p:cNvSpPr/>
          <p:nvPr/>
        </p:nvSpPr>
        <p:spPr>
          <a:xfrm>
            <a:off x="5699130" y="1335655"/>
            <a:ext cx="1559466" cy="430887"/>
          </a:xfrm>
          <a:prstGeom prst="rect">
            <a:avLst/>
          </a:prstGeom>
        </p:spPr>
        <p:txBody>
          <a:bodyPr wrap="none">
            <a:spAutoFit/>
          </a:bodyPr>
          <a:lstStyle/>
          <a:p>
            <a:r>
              <a:rPr lang="en-US" sz="2200" dirty="0">
                <a:solidFill>
                  <a:schemeClr val="bg1"/>
                </a:solidFill>
                <a:effectLst>
                  <a:outerShdw blurRad="38100" dist="38100" dir="2700000" algn="tl">
                    <a:srgbClr val="000000">
                      <a:alpha val="43137"/>
                    </a:srgbClr>
                  </a:outerShdw>
                </a:effectLst>
                <a:latin typeface="+mj-lt"/>
              </a:rPr>
              <a:t>r. 1603-1625</a:t>
            </a:r>
            <a:endParaRPr lang="en-US" sz="2200" dirty="0">
              <a:latin typeface="+mj-lt"/>
            </a:endParaRPr>
          </a:p>
        </p:txBody>
      </p:sp>
    </p:spTree>
    <p:extLst>
      <p:ext uri="{BB962C8B-B14F-4D97-AF65-F5344CB8AC3E}">
        <p14:creationId xmlns:p14="http://schemas.microsoft.com/office/powerpoint/2010/main" val="146783706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CE09-80F0-4315-ABDC-003982F1D392}"/>
              </a:ext>
            </a:extLst>
          </p:cNvPr>
          <p:cNvSpPr>
            <a:spLocks noGrp="1"/>
          </p:cNvSpPr>
          <p:nvPr>
            <p:ph type="title"/>
          </p:nvPr>
        </p:nvSpPr>
        <p:spPr>
          <a:xfrm>
            <a:off x="0" y="365125"/>
            <a:ext cx="8134170" cy="3063875"/>
          </a:xfrm>
        </p:spPr>
        <p:txBody>
          <a:bodyPr>
            <a:normAutofit/>
          </a:bodyPr>
          <a:lstStyle/>
          <a:p>
            <a:pPr algn="ctr"/>
            <a:r>
              <a:rPr lang="en-US" sz="8800" b="1" dirty="0">
                <a:solidFill>
                  <a:schemeClr val="bg1"/>
                </a:solidFill>
                <a:effectLst>
                  <a:outerShdw blurRad="38100" dist="38100" dir="2700000" algn="tl">
                    <a:srgbClr val="000000">
                      <a:alpha val="43137"/>
                    </a:srgbClr>
                  </a:outerShdw>
                </a:effectLst>
              </a:rPr>
              <a:t>RECIPROCAL</a:t>
            </a:r>
            <a:r>
              <a:rPr lang="en-US" sz="7200" b="1" dirty="0">
                <a:solidFill>
                  <a:schemeClr val="bg1"/>
                </a:solidFill>
                <a:effectLst>
                  <a:outerShdw blurRad="38100" dist="38100" dir="2700000" algn="tl">
                    <a:srgbClr val="000000">
                      <a:alpha val="43137"/>
                    </a:srgbClr>
                  </a:outerShdw>
                </a:effectLst>
              </a:rPr>
              <a:t> OBLIGATIONS</a:t>
            </a:r>
          </a:p>
        </p:txBody>
      </p:sp>
      <p:pic>
        <p:nvPicPr>
          <p:cNvPr id="1026" name="Picture 2" descr="https://upload.wikimedia.org/wikipedia/commons/thumb/6/63/JamesIEngland.jpg/607px-JamesIEngland.jpg">
            <a:extLst>
              <a:ext uri="{FF2B5EF4-FFF2-40B4-BE49-F238E27FC236}">
                <a16:creationId xmlns:a16="http://schemas.microsoft.com/office/drawing/2014/main" id="{D9E5F831-A260-4ED6-B13E-F7514AFB1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170" y="213666"/>
            <a:ext cx="3812254" cy="64306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1CA8BCC-D96C-422A-9D10-46C661B4A1FA}"/>
              </a:ext>
            </a:extLst>
          </p:cNvPr>
          <p:cNvSpPr/>
          <p:nvPr/>
        </p:nvSpPr>
        <p:spPr>
          <a:xfrm>
            <a:off x="1" y="3688307"/>
            <a:ext cx="8134169" cy="2154436"/>
          </a:xfrm>
          <a:prstGeom prst="rect">
            <a:avLst/>
          </a:prstGeom>
        </p:spPr>
        <p:txBody>
          <a:bodyPr wrap="square">
            <a:spAutoFit/>
          </a:bodyPr>
          <a:lstStyle/>
          <a:p>
            <a:pPr algn="ctr"/>
            <a:r>
              <a:rPr lang="en-US" sz="8000" dirty="0">
                <a:solidFill>
                  <a:schemeClr val="bg1"/>
                </a:solidFill>
                <a:effectLst>
                  <a:outerShdw blurRad="38100" dist="38100" dir="2700000" algn="tl">
                    <a:srgbClr val="000000">
                      <a:alpha val="43137"/>
                    </a:srgbClr>
                  </a:outerShdw>
                </a:effectLst>
              </a:rPr>
              <a:t>With Authority </a:t>
            </a:r>
            <a:br>
              <a:rPr lang="en-US" sz="8000" dirty="0">
                <a:solidFill>
                  <a:schemeClr val="bg1"/>
                </a:solidFill>
                <a:effectLst>
                  <a:outerShdw blurRad="38100" dist="38100" dir="2700000" algn="tl">
                    <a:srgbClr val="000000">
                      <a:alpha val="43137"/>
                    </a:srgbClr>
                  </a:outerShdw>
                </a:effectLst>
              </a:rPr>
            </a:br>
            <a:r>
              <a:rPr lang="en-US" sz="5400" dirty="0">
                <a:solidFill>
                  <a:schemeClr val="bg1"/>
                </a:solidFill>
                <a:effectLst>
                  <a:outerShdw blurRad="38100" dist="38100" dir="2700000" algn="tl">
                    <a:srgbClr val="000000">
                      <a:alpha val="43137"/>
                    </a:srgbClr>
                  </a:outerShdw>
                </a:effectLst>
              </a:rPr>
              <a:t>Comes Responsibility</a:t>
            </a:r>
            <a:endParaRPr lang="en-US" sz="5400" dirty="0"/>
          </a:p>
        </p:txBody>
      </p:sp>
    </p:spTree>
    <p:extLst>
      <p:ext uri="{BB962C8B-B14F-4D97-AF65-F5344CB8AC3E}">
        <p14:creationId xmlns:p14="http://schemas.microsoft.com/office/powerpoint/2010/main" val="136866524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pic>
        <p:nvPicPr>
          <p:cNvPr id="1026" name="Picture 2" descr="https://upload.wikimedia.org/wikipedia/commons/thumb/6/63/JamesIEngland.jpg/607px-JamesIEngland.jpg">
            <a:extLst>
              <a:ext uri="{FF2B5EF4-FFF2-40B4-BE49-F238E27FC236}">
                <a16:creationId xmlns:a16="http://schemas.microsoft.com/office/drawing/2014/main" id="{D9E5F831-A260-4ED6-B13E-F7514AFB1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170" y="213666"/>
            <a:ext cx="3812254" cy="64306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1CA8BCC-D96C-422A-9D10-46C661B4A1FA}"/>
              </a:ext>
            </a:extLst>
          </p:cNvPr>
          <p:cNvSpPr/>
          <p:nvPr/>
        </p:nvSpPr>
        <p:spPr>
          <a:xfrm>
            <a:off x="0" y="1120676"/>
            <a:ext cx="8134170" cy="2308324"/>
          </a:xfrm>
          <a:prstGeom prst="rect">
            <a:avLst/>
          </a:prstGeom>
        </p:spPr>
        <p:txBody>
          <a:bodyPr wrap="square">
            <a:spAutoFit/>
          </a:bodyPr>
          <a:lstStyle/>
          <a:p>
            <a:pPr algn="ctr"/>
            <a:r>
              <a:rPr lang="en-US" sz="4800" dirty="0">
                <a:solidFill>
                  <a:schemeClr val="bg1"/>
                </a:solidFill>
                <a:effectLst>
                  <a:outerShdw blurRad="38100" dist="38100" dir="2700000" algn="tl">
                    <a:srgbClr val="000000">
                      <a:alpha val="43137"/>
                    </a:srgbClr>
                  </a:outerShdw>
                </a:effectLst>
              </a:rPr>
              <a:t>God will “</a:t>
            </a:r>
            <a:r>
              <a:rPr lang="en-US" sz="4800" dirty="0" err="1">
                <a:solidFill>
                  <a:schemeClr val="bg1"/>
                </a:solidFill>
                <a:effectLst>
                  <a:outerShdw blurRad="38100" dist="38100" dir="2700000" algn="tl">
                    <a:srgbClr val="000000">
                      <a:alpha val="43137"/>
                    </a:srgbClr>
                  </a:outerShdw>
                </a:effectLst>
              </a:rPr>
              <a:t>stirre</a:t>
            </a:r>
            <a:r>
              <a:rPr lang="en-US" sz="4800" dirty="0">
                <a:solidFill>
                  <a:schemeClr val="bg1"/>
                </a:solidFill>
                <a:effectLst>
                  <a:outerShdw blurRad="38100" dist="38100" dir="2700000" algn="tl">
                    <a:srgbClr val="000000">
                      <a:alpha val="43137"/>
                    </a:srgbClr>
                  </a:outerShdw>
                </a:effectLst>
              </a:rPr>
              <a:t> up such scourges </a:t>
            </a:r>
            <a:br>
              <a:rPr lang="en-US" sz="4800" dirty="0">
                <a:solidFill>
                  <a:schemeClr val="bg1"/>
                </a:solidFill>
                <a:effectLst>
                  <a:outerShdw blurRad="38100" dist="38100" dir="2700000" algn="tl">
                    <a:srgbClr val="000000">
                      <a:alpha val="43137"/>
                    </a:srgbClr>
                  </a:outerShdw>
                </a:effectLst>
              </a:rPr>
            </a:br>
            <a:r>
              <a:rPr lang="en-US" sz="4800" dirty="0">
                <a:solidFill>
                  <a:schemeClr val="bg1"/>
                </a:solidFill>
                <a:effectLst>
                  <a:outerShdw blurRad="38100" dist="38100" dir="2700000" algn="tl">
                    <a:srgbClr val="000000">
                      <a:alpha val="43137"/>
                    </a:srgbClr>
                  </a:outerShdw>
                </a:effectLst>
              </a:rPr>
              <a:t>as </a:t>
            </a:r>
            <a:r>
              <a:rPr lang="en-US" sz="4800" dirty="0" err="1">
                <a:solidFill>
                  <a:schemeClr val="bg1"/>
                </a:solidFill>
                <a:effectLst>
                  <a:outerShdw blurRad="38100" dist="38100" dir="2700000" algn="tl">
                    <a:srgbClr val="000000">
                      <a:alpha val="43137"/>
                    </a:srgbClr>
                  </a:outerShdw>
                </a:effectLst>
              </a:rPr>
              <a:t>pleaseth</a:t>
            </a:r>
            <a:r>
              <a:rPr lang="en-US" sz="4800" dirty="0">
                <a:solidFill>
                  <a:schemeClr val="bg1"/>
                </a:solidFill>
                <a:effectLst>
                  <a:outerShdw blurRad="38100" dist="38100" dir="2700000" algn="tl">
                    <a:srgbClr val="000000">
                      <a:alpha val="43137"/>
                    </a:srgbClr>
                  </a:outerShdw>
                </a:effectLst>
              </a:rPr>
              <a:t> him, for punishment </a:t>
            </a:r>
            <a:br>
              <a:rPr lang="en-US" sz="4800" dirty="0">
                <a:solidFill>
                  <a:schemeClr val="bg1"/>
                </a:solidFill>
                <a:effectLst>
                  <a:outerShdw blurRad="38100" dist="38100" dir="2700000" algn="tl">
                    <a:srgbClr val="000000">
                      <a:alpha val="43137"/>
                    </a:srgbClr>
                  </a:outerShdw>
                </a:effectLst>
              </a:rPr>
            </a:br>
            <a:r>
              <a:rPr lang="en-US" sz="4800" dirty="0">
                <a:solidFill>
                  <a:schemeClr val="bg1"/>
                </a:solidFill>
                <a:effectLst>
                  <a:outerShdw blurRad="38100" dist="38100" dir="2700000" algn="tl">
                    <a:srgbClr val="000000">
                      <a:alpha val="43137"/>
                    </a:srgbClr>
                  </a:outerShdw>
                </a:effectLst>
              </a:rPr>
              <a:t>of wicked kings"</a:t>
            </a:r>
            <a:endParaRPr lang="en-US" sz="3200" dirty="0"/>
          </a:p>
        </p:txBody>
      </p:sp>
      <p:sp>
        <p:nvSpPr>
          <p:cNvPr id="5" name="Rectangle 4">
            <a:extLst>
              <a:ext uri="{FF2B5EF4-FFF2-40B4-BE49-F238E27FC236}">
                <a16:creationId xmlns:a16="http://schemas.microsoft.com/office/drawing/2014/main" id="{6DCEF407-2028-47A9-B488-6E1B2D45030E}"/>
              </a:ext>
            </a:extLst>
          </p:cNvPr>
          <p:cNvSpPr/>
          <p:nvPr/>
        </p:nvSpPr>
        <p:spPr>
          <a:xfrm>
            <a:off x="655145" y="4086619"/>
            <a:ext cx="6823881" cy="1508105"/>
          </a:xfrm>
          <a:prstGeom prst="rect">
            <a:avLst/>
          </a:prstGeom>
        </p:spPr>
        <p:txBody>
          <a:bodyPr wrap="square">
            <a:spAutoFit/>
          </a:bodyPr>
          <a:lstStyle/>
          <a:p>
            <a:pPr algn="ctr"/>
            <a:r>
              <a:rPr lang="en-US" sz="3600" b="1" i="1" dirty="0">
                <a:solidFill>
                  <a:schemeClr val="bg1"/>
                </a:solidFill>
                <a:effectLst>
                  <a:outerShdw blurRad="38100" dist="38100" dir="2700000" algn="tl">
                    <a:srgbClr val="000000">
                      <a:alpha val="43137"/>
                    </a:srgbClr>
                  </a:outerShdw>
                </a:effectLst>
                <a:latin typeface="+mj-lt"/>
              </a:rPr>
              <a:t>The True Law of Free Monarchies</a:t>
            </a:r>
          </a:p>
          <a:p>
            <a:pPr algn="ctr"/>
            <a:r>
              <a:rPr lang="en-US" sz="2800" i="1" dirty="0">
                <a:solidFill>
                  <a:schemeClr val="bg1"/>
                </a:solidFill>
                <a:latin typeface="+mj-lt"/>
              </a:rPr>
              <a:t>The Reciprocal and Mutual Duty Betwixt a </a:t>
            </a:r>
            <a:br>
              <a:rPr lang="en-US" sz="2800" i="1" dirty="0">
                <a:solidFill>
                  <a:schemeClr val="bg1"/>
                </a:solidFill>
                <a:latin typeface="+mj-lt"/>
              </a:rPr>
            </a:br>
            <a:r>
              <a:rPr lang="en-US" sz="2800" i="1" dirty="0">
                <a:solidFill>
                  <a:schemeClr val="bg1"/>
                </a:solidFill>
                <a:latin typeface="+mj-lt"/>
              </a:rPr>
              <a:t>Free King and His Natural Subjects</a:t>
            </a:r>
          </a:p>
        </p:txBody>
      </p:sp>
    </p:spTree>
    <p:extLst>
      <p:ext uri="{BB962C8B-B14F-4D97-AF65-F5344CB8AC3E}">
        <p14:creationId xmlns:p14="http://schemas.microsoft.com/office/powerpoint/2010/main" val="110133116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a/a5/Michelangelo%2C_Giudizio_Universale_02.jpg"/>
          <p:cNvPicPr>
            <a:picLocks noChangeAspect="1" noChangeArrowheads="1"/>
          </p:cNvPicPr>
          <p:nvPr/>
        </p:nvPicPr>
        <p:blipFill rotWithShape="1">
          <a:blip r:embed="rId2">
            <a:extLst>
              <a:ext uri="{28A0092B-C50C-407E-A947-70E740481C1C}">
                <a14:useLocalDpi xmlns:a14="http://schemas.microsoft.com/office/drawing/2010/main" val="0"/>
              </a:ext>
            </a:extLst>
          </a:blip>
          <a:srcRect t="21593" b="30037"/>
          <a:stretch/>
        </p:blipFill>
        <p:spPr bwMode="auto">
          <a:xfrm>
            <a:off x="0" y="-130630"/>
            <a:ext cx="12192000" cy="70866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641558"/>
            <a:ext cx="12192000" cy="3314413"/>
          </a:xfrm>
          <a:prstGeom prst="rect">
            <a:avLst/>
          </a:prstGeom>
          <a:gradFill flip="none" rotWithShape="1">
            <a:gsLst>
              <a:gs pos="7000">
                <a:schemeClr val="tx1">
                  <a:alpha val="7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070851"/>
            <a:ext cx="12192000" cy="1325563"/>
          </a:xfrm>
        </p:spPr>
        <p:txBody>
          <a:bodyPr>
            <a:noAutofit/>
          </a:bodyPr>
          <a:lstStyle/>
          <a:p>
            <a:pPr algn="ctr"/>
            <a:r>
              <a:rPr lang="en-US" sz="8800" b="1" dirty="0">
                <a:solidFill>
                  <a:schemeClr val="bg1"/>
                </a:solidFill>
                <a:effectLst>
                  <a:outerShdw blurRad="38100" dist="38100" dir="2700000" algn="tl">
                    <a:srgbClr val="000000">
                      <a:alpha val="43137"/>
                    </a:srgbClr>
                  </a:outerShdw>
                </a:effectLst>
              </a:rPr>
              <a:t>DIVINE JUDGMENT</a:t>
            </a:r>
          </a:p>
        </p:txBody>
      </p:sp>
      <p:sp>
        <p:nvSpPr>
          <p:cNvPr id="3" name="Content Placeholder 2"/>
          <p:cNvSpPr>
            <a:spLocks noGrp="1"/>
          </p:cNvSpPr>
          <p:nvPr>
            <p:ph idx="1"/>
          </p:nvPr>
        </p:nvSpPr>
        <p:spPr>
          <a:xfrm>
            <a:off x="838200" y="5245769"/>
            <a:ext cx="10515600" cy="1004905"/>
          </a:xfrm>
        </p:spPr>
        <p:txBody>
          <a:bodyPr>
            <a:noAutofit/>
          </a:bodyPr>
          <a:lstStyle/>
          <a:p>
            <a:pPr marL="0" indent="0" algn="ctr">
              <a:buNone/>
            </a:pPr>
            <a:r>
              <a:rPr lang="en-US" sz="6600" dirty="0">
                <a:solidFill>
                  <a:schemeClr val="bg1"/>
                </a:solidFill>
                <a:effectLst>
                  <a:outerShdw blurRad="38100" dist="38100" dir="2700000" algn="tl">
                    <a:srgbClr val="000000">
                      <a:alpha val="43137"/>
                    </a:srgbClr>
                  </a:outerShdw>
                </a:effectLst>
              </a:rPr>
              <a:t>The king had better behave.</a:t>
            </a:r>
          </a:p>
        </p:txBody>
      </p:sp>
    </p:spTree>
    <p:extLst>
      <p:ext uri="{BB962C8B-B14F-4D97-AF65-F5344CB8AC3E}">
        <p14:creationId xmlns:p14="http://schemas.microsoft.com/office/powerpoint/2010/main" val="272936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0" y="4715171"/>
            <a:ext cx="12192000" cy="1098775"/>
          </a:xfrm>
        </p:spPr>
        <p:txBody>
          <a:bodyPr>
            <a:noAutofit/>
          </a:bodyPr>
          <a:lstStyle/>
          <a:p>
            <a:pPr marL="0" indent="0" algn="ctr" eaLnBrk="1" hangingPunct="1">
              <a:lnSpc>
                <a:spcPct val="100000"/>
              </a:lnSpc>
              <a:buFont typeface="Wingdings" pitchFamily="2" charset="2"/>
              <a:buNone/>
              <a:defRPr/>
            </a:pPr>
            <a:r>
              <a:rPr lang="en-US" sz="5400" dirty="0">
                <a:solidFill>
                  <a:schemeClr val="bg1"/>
                </a:solidFill>
                <a:effectLst>
                  <a:outerShdw blurRad="38100" dist="38100" dir="2700000" algn="tl">
                    <a:srgbClr val="000000">
                      <a:alpha val="43137"/>
                    </a:srgbClr>
                  </a:outerShdw>
                </a:effectLst>
              </a:rPr>
              <a:t>From where does a king draw his authority?</a:t>
            </a:r>
          </a:p>
        </p:txBody>
      </p:sp>
      <p:sp>
        <p:nvSpPr>
          <p:cNvPr id="2" name="Cloud 1"/>
          <p:cNvSpPr/>
          <p:nvPr/>
        </p:nvSpPr>
        <p:spPr>
          <a:xfrm>
            <a:off x="502411" y="1692649"/>
            <a:ext cx="3834506" cy="190012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2">
                    <a:lumMod val="10000"/>
                  </a:schemeClr>
                </a:solidFill>
                <a:latin typeface="+mj-lt"/>
                <a:cs typeface="Aharoni" panose="02010803020104030203" pitchFamily="2" charset="-79"/>
              </a:rPr>
              <a:t>GOD</a:t>
            </a:r>
          </a:p>
        </p:txBody>
      </p:sp>
      <p:pic>
        <p:nvPicPr>
          <p:cNvPr id="1028"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3124"/>
          <a:stretch/>
        </p:blipFill>
        <p:spPr bwMode="auto">
          <a:xfrm>
            <a:off x="4077607" y="830133"/>
            <a:ext cx="4036786" cy="350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822170" y="1538868"/>
            <a:ext cx="3773890" cy="224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293333" y="6210303"/>
            <a:ext cx="1817155" cy="600164"/>
          </a:xfrm>
          <a:prstGeom prst="rect">
            <a:avLst/>
          </a:prstGeom>
          <a:noFill/>
        </p:spPr>
        <p:txBody>
          <a:bodyPr wrap="square" rtlCol="0">
            <a:spAutoFit/>
          </a:bodyPr>
          <a:lstStyle/>
          <a:p>
            <a:r>
              <a:rPr lang="en-US" sz="1100" dirty="0">
                <a:solidFill>
                  <a:schemeClr val="bg2"/>
                </a:solidFill>
                <a:latin typeface="+mj-lt"/>
                <a:cs typeface="Arial" panose="020B0604020202020204" pitchFamily="34" charset="0"/>
              </a:rPr>
              <a:t>Icons from Noun Project:</a:t>
            </a:r>
          </a:p>
          <a:p>
            <a:pPr marL="117475"/>
            <a:r>
              <a:rPr lang="en-US" sz="1050" dirty="0">
                <a:solidFill>
                  <a:schemeClr val="bg2"/>
                </a:solidFill>
                <a:latin typeface="+mj-lt"/>
                <a:cs typeface="Arial" panose="020B0604020202020204" pitchFamily="34" charset="0"/>
              </a:rPr>
              <a:t>King (Creative Stall)</a:t>
            </a:r>
          </a:p>
          <a:p>
            <a:pPr marL="117475"/>
            <a:r>
              <a:rPr lang="en-US" sz="1050" dirty="0">
                <a:solidFill>
                  <a:schemeClr val="bg2"/>
                </a:solidFill>
                <a:latin typeface="+mj-lt"/>
                <a:cs typeface="Arial" panose="020B0604020202020204" pitchFamily="34" charset="0"/>
              </a:rPr>
              <a:t>People (Castor &amp; Pollux)</a:t>
            </a:r>
          </a:p>
        </p:txBody>
      </p:sp>
    </p:spTree>
    <p:extLst>
      <p:ext uri="{BB962C8B-B14F-4D97-AF65-F5344CB8AC3E}">
        <p14:creationId xmlns:p14="http://schemas.microsoft.com/office/powerpoint/2010/main" val="331654128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f/Louis_XIV_of_France.jpg/721px-Louis_XIV_of_France.jpg">
            <a:extLst>
              <a:ext uri="{FF2B5EF4-FFF2-40B4-BE49-F238E27FC236}">
                <a16:creationId xmlns:a16="http://schemas.microsoft.com/office/drawing/2014/main" id="{B3AF3C9F-9D3B-4698-97CE-0F362C1D82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33" b="44858"/>
          <a:stretch/>
        </p:blipFill>
        <p:spPr bwMode="auto">
          <a:xfrm>
            <a:off x="1" y="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59C4192-1EA7-4BFE-830A-B8168A236AFB}"/>
              </a:ext>
            </a:extLst>
          </p:cNvPr>
          <p:cNvSpPr>
            <a:spLocks noGrp="1"/>
          </p:cNvSpPr>
          <p:nvPr>
            <p:ph type="title"/>
          </p:nvPr>
        </p:nvSpPr>
        <p:spPr>
          <a:xfrm>
            <a:off x="-1" y="4145547"/>
            <a:ext cx="12191999" cy="1325563"/>
          </a:xfrm>
          <a:solidFill>
            <a:srgbClr val="90342F">
              <a:alpha val="62000"/>
            </a:srgbClr>
          </a:solidFill>
          <a:ln>
            <a:noFill/>
          </a:ln>
        </p:spPr>
        <p:txBody>
          <a:bodyPr>
            <a:normAutofit/>
          </a:bodyPr>
          <a:lstStyle/>
          <a:p>
            <a:pPr algn="ctr"/>
            <a:r>
              <a:rPr lang="en-US" sz="6600" b="1" dirty="0">
                <a:solidFill>
                  <a:srgbClr val="F4FCF2"/>
                </a:solidFill>
                <a:effectLst>
                  <a:outerShdw blurRad="38100" dist="38100" dir="2700000" algn="tl">
                    <a:srgbClr val="000000">
                      <a:alpha val="43137"/>
                    </a:srgbClr>
                  </a:outerShdw>
                </a:effectLst>
              </a:rPr>
              <a:t>One King. One Law. One Faith.</a:t>
            </a:r>
          </a:p>
        </p:txBody>
      </p:sp>
      <p:sp>
        <p:nvSpPr>
          <p:cNvPr id="8" name="Rectangle 7">
            <a:extLst>
              <a:ext uri="{FF2B5EF4-FFF2-40B4-BE49-F238E27FC236}">
                <a16:creationId xmlns:a16="http://schemas.microsoft.com/office/drawing/2014/main" id="{E8E23CE7-40B0-4FB2-BCBD-B925A7B5F611}"/>
              </a:ext>
            </a:extLst>
          </p:cNvPr>
          <p:cNvSpPr/>
          <p:nvPr/>
        </p:nvSpPr>
        <p:spPr>
          <a:xfrm>
            <a:off x="6975331" y="800039"/>
            <a:ext cx="3401893" cy="1107996"/>
          </a:xfrm>
          <a:prstGeom prst="rect">
            <a:avLst/>
          </a:prstGeom>
        </p:spPr>
        <p:txBody>
          <a:bodyPr wrap="none">
            <a:spAutoFit/>
          </a:bodyPr>
          <a:lstStyle/>
          <a:p>
            <a:r>
              <a:rPr lang="en-US" sz="6600" dirty="0">
                <a:solidFill>
                  <a:srgbClr val="F4FCF2"/>
                </a:solidFill>
                <a:effectLst>
                  <a:outerShdw blurRad="38100" dist="38100" dir="2700000" algn="tl">
                    <a:srgbClr val="000000">
                      <a:alpha val="43137"/>
                    </a:srgbClr>
                  </a:outerShdw>
                </a:effectLst>
              </a:rPr>
              <a:t>Louis XIV</a:t>
            </a:r>
            <a:endParaRPr lang="en-US" sz="6600" dirty="0"/>
          </a:p>
        </p:txBody>
      </p:sp>
    </p:spTree>
    <p:extLst>
      <p:ext uri="{BB962C8B-B14F-4D97-AF65-F5344CB8AC3E}">
        <p14:creationId xmlns:p14="http://schemas.microsoft.com/office/powerpoint/2010/main" val="266220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pic>
        <p:nvPicPr>
          <p:cNvPr id="1026" name="Picture 2" descr="https://upload.wikimedia.org/wikipedia/commons/thumb/5/5f/Louis_XIV_of_France.jpg/721px-Louis_XIV_of_France.jpg">
            <a:extLst>
              <a:ext uri="{FF2B5EF4-FFF2-40B4-BE49-F238E27FC236}">
                <a16:creationId xmlns:a16="http://schemas.microsoft.com/office/drawing/2014/main" id="{C537C633-313B-47F7-80C5-9082CB8A8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164" y="176524"/>
            <a:ext cx="4580573" cy="6504954"/>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p:cNvSpPr>
            <a:spLocks noGrp="1" noChangeArrowheads="1"/>
          </p:cNvSpPr>
          <p:nvPr>
            <p:ph idx="1"/>
          </p:nvPr>
        </p:nvSpPr>
        <p:spPr>
          <a:xfrm>
            <a:off x="537612" y="452413"/>
            <a:ext cx="6189431" cy="5953173"/>
          </a:xfrm>
        </p:spPr>
        <p:txBody>
          <a:bodyPr>
            <a:noAutofit/>
          </a:bodyPr>
          <a:lstStyle/>
          <a:p>
            <a:pPr marL="166688" indent="-166688" algn="just">
              <a:buNone/>
              <a:defRPr/>
            </a:pPr>
            <a:r>
              <a:rPr lang="en-US" sz="4000" dirty="0">
                <a:solidFill>
                  <a:schemeClr val="bg1"/>
                </a:solidFill>
                <a:effectLst>
                  <a:outerShdw blurRad="38100" dist="38100" dir="2700000" algn="tl">
                    <a:srgbClr val="000000">
                      <a:alpha val="43137"/>
                    </a:srgbClr>
                  </a:outerShdw>
                </a:effectLst>
              </a:rPr>
              <a:t>“We have determined that we can do nothing better, in order wholly to obliterate the memory of the troubles, the confusion, and the evils which the progress of this false religion has caused in this kingdom… than entirely to revoke the said Edict of Nantes…”</a:t>
            </a:r>
          </a:p>
          <a:p>
            <a:pPr marL="166688" indent="-166688" algn="just">
              <a:buNone/>
              <a:defRPr/>
            </a:pPr>
            <a:r>
              <a:rPr lang="en-US" sz="500" b="1" i="1" dirty="0">
                <a:solidFill>
                  <a:schemeClr val="bg1"/>
                </a:solidFill>
                <a:effectLst>
                  <a:outerShdw blurRad="38100" dist="38100" dir="2700000" algn="tl">
                    <a:srgbClr val="000000">
                      <a:alpha val="43137"/>
                    </a:srgbClr>
                  </a:outerShdw>
                </a:effectLst>
              </a:rPr>
              <a:t>   </a:t>
            </a:r>
          </a:p>
          <a:p>
            <a:pPr marL="166688" indent="-166688" algn="just">
              <a:buNone/>
              <a:defRPr/>
            </a:pPr>
            <a:r>
              <a:rPr lang="en-US" sz="3200" b="1" i="1" dirty="0">
                <a:solidFill>
                  <a:schemeClr val="bg1"/>
                </a:solidFill>
                <a:effectLst>
                  <a:outerShdw blurRad="38100" dist="38100" dir="2700000" algn="tl">
                    <a:srgbClr val="000000">
                      <a:alpha val="43137"/>
                    </a:srgbClr>
                  </a:outerShdw>
                </a:effectLst>
              </a:rPr>
              <a:t>		   Edict of Fontainebleau (1685)</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433137" y="721895"/>
            <a:ext cx="11341768" cy="5461941"/>
          </a:xfrm>
        </p:spPr>
        <p:txBody>
          <a:bodyPr>
            <a:noAutofit/>
          </a:bodyPr>
          <a:lstStyle/>
          <a:p>
            <a:pPr algn="ctr"/>
            <a:r>
              <a:rPr lang="en-US" sz="13800" b="1" dirty="0">
                <a:solidFill>
                  <a:schemeClr val="bg1"/>
                </a:solidFill>
                <a:effectLst>
                  <a:outerShdw blurRad="38100" dist="38100" dir="2700000" algn="tl">
                    <a:srgbClr val="000000">
                      <a:alpha val="43137"/>
                    </a:srgbClr>
                  </a:outerShdw>
                </a:effectLst>
              </a:rPr>
              <a:t>ABSOLUTISM </a:t>
            </a:r>
            <a:r>
              <a:rPr lang="en-US" sz="9600" b="1" dirty="0">
                <a:solidFill>
                  <a:schemeClr val="bg1"/>
                </a:solidFill>
                <a:effectLst>
                  <a:outerShdw blurRad="38100" dist="38100" dir="2700000" algn="tl">
                    <a:srgbClr val="000000">
                      <a:alpha val="43137"/>
                    </a:srgbClr>
                  </a:outerShdw>
                </a:effectLst>
                <a:latin typeface="+mn-lt"/>
              </a:rPr>
              <a:t>and the </a:t>
            </a:r>
            <a:br>
              <a:rPr lang="en-US" sz="13800" b="1" dirty="0">
                <a:solidFill>
                  <a:schemeClr val="bg1"/>
                </a:solidFill>
                <a:effectLst>
                  <a:outerShdw blurRad="38100" dist="38100" dir="2700000" algn="tl">
                    <a:srgbClr val="000000">
                      <a:alpha val="43137"/>
                    </a:srgbClr>
                  </a:outerShdw>
                </a:effectLst>
              </a:rPr>
            </a:br>
            <a:r>
              <a:rPr lang="en-US" sz="19900" b="1" dirty="0">
                <a:solidFill>
                  <a:schemeClr val="bg1"/>
                </a:solidFill>
                <a:effectLst>
                  <a:outerShdw blurRad="38100" dist="38100" dir="2700000" algn="tl">
                    <a:srgbClr val="000000">
                      <a:alpha val="43137"/>
                    </a:srgbClr>
                  </a:outerShdw>
                </a:effectLst>
              </a:rPr>
              <a:t>BIBLE</a:t>
            </a:r>
            <a:endParaRPr lang="en-US" sz="138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5935579" y="6330299"/>
            <a:ext cx="6096000" cy="369332"/>
          </a:xfrm>
          <a:prstGeom prst="rect">
            <a:avLst/>
          </a:prstGeom>
        </p:spPr>
        <p:txBody>
          <a:bodyPr>
            <a:spAutoFit/>
          </a:bodyPr>
          <a:lstStyle/>
          <a:p>
            <a:pPr algn="r"/>
            <a:r>
              <a:rPr lang="en-US" dirty="0">
                <a:solidFill>
                  <a:schemeClr val="bg1"/>
                </a:solidFill>
                <a:latin typeface="+mj-lt"/>
              </a:rPr>
              <a:t>Photo by </a:t>
            </a:r>
            <a:r>
              <a:rPr lang="en-US" i="0" u="none" strike="noStrike" dirty="0">
                <a:solidFill>
                  <a:schemeClr val="bg1"/>
                </a:solidFill>
                <a:effectLst/>
                <a:latin typeface="+mj-lt"/>
                <a:hlinkClick r:id="rId3" tooltip="Go to Robert's photostream"/>
              </a:rPr>
              <a:t>Robert</a:t>
            </a:r>
            <a:endParaRPr lang="en-US" dirty="0">
              <a:solidFill>
                <a:schemeClr val="bg1"/>
              </a:solidFill>
              <a:latin typeface="+mj-lt"/>
            </a:endParaRPr>
          </a:p>
        </p:txBody>
      </p:sp>
    </p:spTree>
    <p:extLst>
      <p:ext uri="{BB962C8B-B14F-4D97-AF65-F5344CB8AC3E}">
        <p14:creationId xmlns:p14="http://schemas.microsoft.com/office/powerpoint/2010/main" val="336280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pic>
        <p:nvPicPr>
          <p:cNvPr id="1026" name="Picture 2" descr="File:Thomas Pa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7889" y="545431"/>
            <a:ext cx="4613681" cy="6004791"/>
          </a:xfrm>
          <a:prstGeom prst="rect">
            <a:avLst/>
          </a:prstGeom>
          <a:noFill/>
        </p:spPr>
      </p:pic>
      <p:sp>
        <p:nvSpPr>
          <p:cNvPr id="25" name="Title 1"/>
          <p:cNvSpPr txBox="1">
            <a:spLocks/>
          </p:cNvSpPr>
          <p:nvPr/>
        </p:nvSpPr>
        <p:spPr>
          <a:xfrm>
            <a:off x="628398" y="1703135"/>
            <a:ext cx="5790671" cy="144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500" b="1" dirty="0">
                <a:solidFill>
                  <a:schemeClr val="bg1"/>
                </a:solidFill>
                <a:effectLst>
                  <a:outerShdw blurRad="38100" dist="38100" dir="2700000" algn="tl">
                    <a:srgbClr val="000000">
                      <a:alpha val="43137"/>
                    </a:srgbClr>
                  </a:outerShdw>
                </a:effectLst>
                <a:cs typeface="Aharoni" panose="02010803020104030203" pitchFamily="2" charset="-79"/>
              </a:rPr>
              <a:t>PAINE</a:t>
            </a:r>
            <a:endParaRPr lang="en-US" sz="11500" b="1" dirty="0">
              <a:solidFill>
                <a:schemeClr val="bg1"/>
              </a:solidFill>
              <a:effectLst>
                <a:outerShdw blurRad="38100" dist="38100" dir="2700000" algn="tl">
                  <a:srgbClr val="000000">
                    <a:alpha val="43137"/>
                  </a:srgbClr>
                </a:outerShdw>
              </a:effectLst>
              <a:latin typeface="+mn-lt"/>
              <a:cs typeface="Aharoni" panose="02010803020104030203" pitchFamily="2" charset="-79"/>
            </a:endParaRPr>
          </a:p>
        </p:txBody>
      </p:sp>
      <p:sp>
        <p:nvSpPr>
          <p:cNvPr id="26" name="Rectangle 25"/>
          <p:cNvSpPr/>
          <p:nvPr/>
        </p:nvSpPr>
        <p:spPr>
          <a:xfrm>
            <a:off x="628398" y="496533"/>
            <a:ext cx="2956259" cy="1323439"/>
          </a:xfrm>
          <a:prstGeom prst="rect">
            <a:avLst/>
          </a:prstGeom>
        </p:spPr>
        <p:txBody>
          <a:bodyPr wrap="none">
            <a:spAutoFit/>
          </a:bodyPr>
          <a:lstStyle/>
          <a:p>
            <a:r>
              <a:rPr lang="en-US" sz="8000" dirty="0">
                <a:solidFill>
                  <a:schemeClr val="tx2">
                    <a:lumMod val="20000"/>
                    <a:lumOff val="80000"/>
                  </a:schemeClr>
                </a:solidFill>
                <a:effectLst>
                  <a:outerShdw blurRad="38100" dist="38100" dir="2700000" algn="tl">
                    <a:srgbClr val="000000">
                      <a:alpha val="43137"/>
                    </a:srgbClr>
                  </a:outerShdw>
                </a:effectLst>
                <a:cs typeface="Aharoni" panose="02010803020104030203" pitchFamily="2" charset="-79"/>
              </a:rPr>
              <a:t>Thomas</a:t>
            </a:r>
            <a:endParaRPr lang="en-US" dirty="0">
              <a:solidFill>
                <a:schemeClr val="tx2">
                  <a:lumMod val="20000"/>
                  <a:lumOff val="80000"/>
                </a:schemeClr>
              </a:solidFill>
              <a:effectLst>
                <a:outerShdw blurRad="38100" dist="38100" dir="2700000" algn="tl">
                  <a:srgbClr val="000000">
                    <a:alpha val="43137"/>
                  </a:srgbClr>
                </a:outerShdw>
              </a:effectLst>
            </a:endParaRPr>
          </a:p>
        </p:txBody>
      </p:sp>
      <p:sp>
        <p:nvSpPr>
          <p:cNvPr id="8" name="Content Placeholder 7"/>
          <p:cNvSpPr>
            <a:spLocks noGrp="1"/>
          </p:cNvSpPr>
          <p:nvPr>
            <p:ph sz="quarter" idx="4"/>
          </p:nvPr>
        </p:nvSpPr>
        <p:spPr>
          <a:xfrm>
            <a:off x="688862" y="3205410"/>
            <a:ext cx="6131037" cy="2890590"/>
          </a:xfrm>
        </p:spPr>
        <p:txBody>
          <a:bodyPr anchor="ctr">
            <a:noAutofit/>
          </a:bodyPr>
          <a:lstStyle/>
          <a:p>
            <a:pPr marL="0" indent="0" algn="ctr">
              <a:buNone/>
            </a:pPr>
            <a:r>
              <a:rPr lang="en-US" sz="11500" dirty="0">
                <a:solidFill>
                  <a:schemeClr val="accent1">
                    <a:lumMod val="40000"/>
                    <a:lumOff val="60000"/>
                  </a:schemeClr>
                </a:solidFill>
                <a:effectLst>
                  <a:outerShdw blurRad="38100" dist="38100" dir="2700000" algn="tl">
                    <a:srgbClr val="000000">
                      <a:alpha val="43137"/>
                    </a:srgbClr>
                  </a:outerShdw>
                </a:effectLst>
                <a:latin typeface="+mj-lt"/>
              </a:rPr>
              <a:t>A</a:t>
            </a:r>
            <a:r>
              <a:rPr lang="en-US" sz="13800" dirty="0">
                <a:solidFill>
                  <a:schemeClr val="accent1">
                    <a:lumMod val="40000"/>
                    <a:lumOff val="60000"/>
                  </a:schemeClr>
                </a:solidFill>
                <a:effectLst>
                  <a:outerShdw blurRad="38100" dist="38100" dir="2700000" algn="tl">
                    <a:srgbClr val="000000">
                      <a:alpha val="43137"/>
                    </a:srgbClr>
                  </a:outerShdw>
                </a:effectLst>
                <a:latin typeface="+mj-lt"/>
              </a:rPr>
              <a:t>nti-</a:t>
            </a:r>
            <a:br>
              <a:rPr lang="en-US" sz="13800" dirty="0">
                <a:solidFill>
                  <a:schemeClr val="accent1">
                    <a:lumMod val="40000"/>
                    <a:lumOff val="60000"/>
                  </a:schemeClr>
                </a:solidFill>
                <a:effectLst>
                  <a:outerShdw blurRad="38100" dist="38100" dir="2700000" algn="tl">
                    <a:srgbClr val="000000">
                      <a:alpha val="43137"/>
                    </a:srgbClr>
                  </a:outerShdw>
                </a:effectLst>
                <a:latin typeface="+mj-lt"/>
              </a:rPr>
            </a:br>
            <a:r>
              <a:rPr lang="en-US" sz="6000" dirty="0">
                <a:solidFill>
                  <a:schemeClr val="accent1">
                    <a:lumMod val="40000"/>
                    <a:lumOff val="60000"/>
                  </a:schemeClr>
                </a:solidFill>
                <a:effectLst>
                  <a:outerShdw blurRad="38100" dist="38100" dir="2700000" algn="tl">
                    <a:srgbClr val="000000">
                      <a:alpha val="43137"/>
                    </a:srgbClr>
                  </a:outerShdw>
                </a:effectLst>
                <a:latin typeface="+mj-lt"/>
              </a:rPr>
              <a:t>Monarchy</a:t>
            </a:r>
            <a:endParaRPr lang="en-US" sz="6600" dirty="0">
              <a:solidFill>
                <a:schemeClr val="accent1">
                  <a:lumMod val="40000"/>
                  <a:lumOff val="6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1770886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upload.wikimedia.org/wikipedia/commons/4/4a/Commonsense.jpg"/>
          <p:cNvPicPr>
            <a:picLocks noChangeAspect="1" noChangeArrowheads="1"/>
          </p:cNvPicPr>
          <p:nvPr/>
        </p:nvPicPr>
        <p:blipFill rotWithShape="1">
          <a:blip r:embed="rId2">
            <a:extLst>
              <a:ext uri="{28A0092B-C50C-407E-A947-70E740481C1C}">
                <a14:useLocalDpi xmlns:a14="http://schemas.microsoft.com/office/drawing/2010/main" val="0"/>
              </a:ext>
            </a:extLst>
          </a:blip>
          <a:srcRect l="9307" t="6663" r="9343" b="63762"/>
          <a:stretch/>
        </p:blipFill>
        <p:spPr bwMode="auto">
          <a:xfrm>
            <a:off x="-19050" y="-168443"/>
            <a:ext cx="12287250" cy="702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50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pic>
        <p:nvPicPr>
          <p:cNvPr id="1026" name="Picture 2" descr="File:Thomas Pa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7889" y="545431"/>
            <a:ext cx="4613681" cy="6004791"/>
          </a:xfrm>
          <a:prstGeom prst="rect">
            <a:avLst/>
          </a:prstGeom>
          <a:noFill/>
        </p:spPr>
      </p:pic>
      <p:sp>
        <p:nvSpPr>
          <p:cNvPr id="8" name="Content Placeholder 7"/>
          <p:cNvSpPr>
            <a:spLocks noGrp="1"/>
          </p:cNvSpPr>
          <p:nvPr>
            <p:ph sz="quarter" idx="4"/>
          </p:nvPr>
        </p:nvSpPr>
        <p:spPr>
          <a:xfrm>
            <a:off x="688862" y="756590"/>
            <a:ext cx="6131037" cy="5665475"/>
          </a:xfrm>
        </p:spPr>
        <p:txBody>
          <a:bodyPr anchor="ctr">
            <a:noAutofit/>
          </a:bodyPr>
          <a:lstStyle/>
          <a:p>
            <a:pPr marL="336550" indent="-336550">
              <a:buNone/>
            </a:pPr>
            <a:r>
              <a:rPr lang="en-US" sz="8000" dirty="0">
                <a:solidFill>
                  <a:schemeClr val="accent1">
                    <a:lumMod val="40000"/>
                    <a:lumOff val="60000"/>
                  </a:schemeClr>
                </a:solidFill>
                <a:effectLst>
                  <a:outerShdw blurRad="38100" dist="38100" dir="2700000" algn="tl">
                    <a:srgbClr val="000000">
                      <a:alpha val="43137"/>
                    </a:srgbClr>
                  </a:outerShdw>
                </a:effectLst>
                <a:latin typeface="+mj-lt"/>
              </a:rPr>
              <a:t>“Monarchy is the popery of government.”</a:t>
            </a:r>
          </a:p>
          <a:p>
            <a:pPr marL="336550" indent="-336550">
              <a:buNone/>
            </a:pPr>
            <a:endParaRPr lang="en-US" sz="1400" dirty="0">
              <a:solidFill>
                <a:schemeClr val="accent1">
                  <a:lumMod val="40000"/>
                  <a:lumOff val="60000"/>
                </a:schemeClr>
              </a:solidFill>
              <a:effectLst>
                <a:outerShdw blurRad="38100" dist="38100" dir="2700000" algn="tl">
                  <a:srgbClr val="000000">
                    <a:alpha val="43137"/>
                  </a:srgbClr>
                </a:outerShdw>
              </a:effectLst>
              <a:latin typeface="+mj-lt"/>
            </a:endParaRPr>
          </a:p>
          <a:p>
            <a:pPr marL="336550" indent="-336550">
              <a:buNone/>
            </a:pPr>
            <a:r>
              <a:rPr lang="en-US" sz="4800" dirty="0">
                <a:solidFill>
                  <a:schemeClr val="accent1">
                    <a:lumMod val="40000"/>
                    <a:lumOff val="60000"/>
                  </a:schemeClr>
                </a:solidFill>
                <a:effectLst>
                  <a:outerShdw blurRad="38100" dist="38100" dir="2700000" algn="tl">
                    <a:srgbClr val="000000">
                      <a:alpha val="43137"/>
                    </a:srgbClr>
                  </a:outerShdw>
                </a:effectLst>
                <a:latin typeface="+mj-lt"/>
              </a:rPr>
              <a:t>			-- Thomas Paine</a:t>
            </a:r>
          </a:p>
          <a:p>
            <a:pPr marL="336550" indent="-336550">
              <a:buNone/>
            </a:pPr>
            <a:r>
              <a:rPr lang="en-US" sz="4800" dirty="0">
                <a:solidFill>
                  <a:schemeClr val="accent1">
                    <a:lumMod val="40000"/>
                    <a:lumOff val="60000"/>
                  </a:schemeClr>
                </a:solidFill>
                <a:effectLst>
                  <a:outerShdw blurRad="38100" dist="38100" dir="2700000" algn="tl">
                    <a:srgbClr val="000000">
                      <a:alpha val="43137"/>
                    </a:srgbClr>
                  </a:outerShdw>
                </a:effectLst>
                <a:latin typeface="+mj-lt"/>
              </a:rPr>
              <a:t>			   </a:t>
            </a:r>
            <a:r>
              <a:rPr lang="en-US" sz="4800" i="1" dirty="0">
                <a:solidFill>
                  <a:schemeClr val="accent1">
                    <a:lumMod val="40000"/>
                    <a:lumOff val="60000"/>
                  </a:schemeClr>
                </a:solidFill>
                <a:effectLst>
                  <a:outerShdw blurRad="38100" dist="38100" dir="2700000" algn="tl">
                    <a:srgbClr val="000000">
                      <a:alpha val="43137"/>
                    </a:srgbClr>
                  </a:outerShdw>
                </a:effectLst>
                <a:latin typeface="+mj-lt"/>
              </a:rPr>
              <a:t>Common Sense</a:t>
            </a:r>
            <a:endParaRPr lang="en-US" sz="4800" dirty="0">
              <a:solidFill>
                <a:schemeClr val="accent1">
                  <a:lumMod val="40000"/>
                  <a:lumOff val="6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6098865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D4977"/>
            </a:gs>
            <a:gs pos="100000">
              <a:schemeClr val="bg2">
                <a:lumMod val="10000"/>
              </a:schemeClr>
            </a:gs>
          </a:gsLst>
          <a:lin ang="2700000" scaled="1"/>
          <a:tileRect/>
        </a:gradFill>
        <a:effectLst/>
      </p:bgPr>
    </p:bg>
    <p:spTree>
      <p:nvGrpSpPr>
        <p:cNvPr id="1" name=""/>
        <p:cNvGrpSpPr/>
        <p:nvPr/>
      </p:nvGrpSpPr>
      <p:grpSpPr>
        <a:xfrm>
          <a:off x="0" y="0"/>
          <a:ext cx="0" cy="0"/>
          <a:chOff x="0" y="0"/>
          <a:chExt cx="0" cy="0"/>
        </a:xfrm>
      </p:grpSpPr>
      <p:pic>
        <p:nvPicPr>
          <p:cNvPr id="1026" name="Picture 2" descr="http://www.lightofzion.org/images/gide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115" y="204437"/>
            <a:ext cx="5345913" cy="64753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41286" y="472721"/>
            <a:ext cx="6075012" cy="5801588"/>
          </a:xfrm>
          <a:prstGeom prst="rect">
            <a:avLst/>
          </a:prstGeom>
        </p:spPr>
        <p:txBody>
          <a:bodyPr wrap="square">
            <a:spAutoFit/>
          </a:bodyPr>
          <a:lstStyle/>
          <a:p>
            <a:r>
              <a:rPr lang="en-US" sz="3600" dirty="0">
                <a:solidFill>
                  <a:schemeClr val="bg1"/>
                </a:solidFill>
                <a:effectLst>
                  <a:outerShdw blurRad="38100" dist="38100" dir="2700000" algn="tl">
                    <a:srgbClr val="000000">
                      <a:alpha val="43137"/>
                    </a:srgbClr>
                  </a:outerShdw>
                </a:effectLst>
              </a:rPr>
              <a:t>Then the men of Israel said unto Gideon, “Rule thou over us, both thou, and thy son, and thy son's son also: for thou hast delivered us from the hand of Midian.”</a:t>
            </a:r>
          </a:p>
          <a:p>
            <a:endParaRPr lang="en-US" sz="1100" dirty="0">
              <a:solidFill>
                <a:schemeClr val="bg1"/>
              </a:solidFill>
              <a:effectLst>
                <a:outerShdw blurRad="38100" dist="38100" dir="2700000" algn="tl">
                  <a:srgbClr val="000000">
                    <a:alpha val="43137"/>
                  </a:srgbClr>
                </a:outerShdw>
              </a:effectLst>
            </a:endParaRPr>
          </a:p>
          <a:p>
            <a:r>
              <a:rPr lang="en-US" sz="3600" dirty="0">
                <a:solidFill>
                  <a:schemeClr val="bg1"/>
                </a:solidFill>
                <a:effectLst>
                  <a:outerShdw blurRad="38100" dist="38100" dir="2700000" algn="tl">
                    <a:srgbClr val="000000">
                      <a:alpha val="43137"/>
                    </a:srgbClr>
                  </a:outerShdw>
                </a:effectLst>
              </a:rPr>
              <a:t>And Gideon said unto them, “I will not rule over you, neither shall my son rule over you: the Lord shall rule over you.”</a:t>
            </a:r>
            <a:endParaRPr lang="en-US" sz="1200" dirty="0">
              <a:solidFill>
                <a:schemeClr val="bg1"/>
              </a:solidFill>
              <a:effectLst>
                <a:outerShdw blurRad="38100" dist="38100" dir="2700000" algn="tl">
                  <a:srgbClr val="000000">
                    <a:alpha val="43137"/>
                  </a:srgbClr>
                </a:outerShdw>
              </a:effectLst>
              <a:hlinkClick r:id="rId4"/>
            </a:endParaRPr>
          </a:p>
          <a:p>
            <a:r>
              <a:rPr lang="en-US" sz="3600" dirty="0">
                <a:solidFill>
                  <a:schemeClr val="bg1"/>
                </a:solidFill>
                <a:effectLst>
                  <a:outerShdw blurRad="38100" dist="38100" dir="2700000" algn="tl">
                    <a:srgbClr val="000000">
                      <a:alpha val="43137"/>
                    </a:srgbClr>
                  </a:outerShdw>
                </a:effectLst>
              </a:rPr>
              <a:t>			 Judges 8  </a:t>
            </a:r>
            <a:r>
              <a:rPr lang="en-US" sz="2800" dirty="0">
                <a:solidFill>
                  <a:schemeClr val="bg1"/>
                </a:solidFill>
                <a:effectLst>
                  <a:outerShdw blurRad="38100" dist="38100" dir="2700000" algn="tl">
                    <a:srgbClr val="000000">
                      <a:alpha val="43137"/>
                    </a:srgbClr>
                  </a:outerShdw>
                </a:effectLst>
                <a:latin typeface="+mj-lt"/>
              </a:rPr>
              <a:t>(KJV)</a:t>
            </a:r>
          </a:p>
        </p:txBody>
      </p:sp>
    </p:spTree>
    <p:extLst>
      <p:ext uri="{BB962C8B-B14F-4D97-AF65-F5344CB8AC3E}">
        <p14:creationId xmlns:p14="http://schemas.microsoft.com/office/powerpoint/2010/main" val="30000172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5581650" y="514350"/>
            <a:ext cx="6096000" cy="5834063"/>
          </a:xfrm>
        </p:spPr>
        <p:txBody>
          <a:bodyPr>
            <a:normAutofit/>
          </a:bodyPr>
          <a:lstStyle/>
          <a:p>
            <a:pPr marL="0" indent="0">
              <a:buNone/>
            </a:pPr>
            <a:r>
              <a:rPr lang="en-US" sz="4800" dirty="0">
                <a:solidFill>
                  <a:schemeClr val="bg1"/>
                </a:solidFill>
                <a:effectLst>
                  <a:outerShdw blurRad="38100" dist="38100" dir="2700000" algn="tl">
                    <a:srgbClr val="000000">
                      <a:alpha val="43137"/>
                    </a:srgbClr>
                  </a:outerShdw>
                </a:effectLst>
              </a:rPr>
              <a:t>The people all said to Samuel, “Pray to the Lord your God for your servants so that we will not die, for we have added to all our other sins the evil of asking for a king.”</a:t>
            </a:r>
          </a:p>
          <a:p>
            <a:pPr marL="0" indent="0">
              <a:buNone/>
            </a:pPr>
            <a:r>
              <a:rPr lang="en-US" dirty="0">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1 Samuel 12  </a:t>
            </a:r>
            <a:r>
              <a:rPr lang="en-US" sz="3200" dirty="0">
                <a:solidFill>
                  <a:schemeClr val="bg1"/>
                </a:solidFill>
                <a:effectLst>
                  <a:outerShdw blurRad="38100" dist="38100" dir="2700000" algn="tl">
                    <a:srgbClr val="000000">
                      <a:alpha val="43137"/>
                    </a:srgbClr>
                  </a:outerShdw>
                </a:effectLst>
                <a:latin typeface="+mj-lt"/>
              </a:rPr>
              <a:t>(NIV)</a:t>
            </a:r>
          </a:p>
        </p:txBody>
      </p:sp>
      <p:pic>
        <p:nvPicPr>
          <p:cNvPr id="2052" name="Picture 4" descr="https://upload.wikimedia.org/wikipedia/commons/thumb/3/35/Elie_Marcuse_saul.jpg/800px-Elie_Marcuse_saul.jpg"/>
          <p:cNvPicPr>
            <a:picLocks noChangeAspect="1" noChangeArrowheads="1"/>
          </p:cNvPicPr>
          <p:nvPr/>
        </p:nvPicPr>
        <p:blipFill rotWithShape="1">
          <a:blip r:embed="rId3">
            <a:extLst>
              <a:ext uri="{28A0092B-C50C-407E-A947-70E740481C1C}">
                <a14:useLocalDpi xmlns:a14="http://schemas.microsoft.com/office/drawing/2010/main" val="0"/>
              </a:ext>
            </a:extLst>
          </a:blip>
          <a:srcRect t="2298"/>
          <a:stretch/>
        </p:blipFill>
        <p:spPr bwMode="auto">
          <a:xfrm>
            <a:off x="155575" y="152401"/>
            <a:ext cx="4933151" cy="65428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5575" y="6315627"/>
            <a:ext cx="3046027" cy="307777"/>
          </a:xfrm>
          <a:prstGeom prst="rect">
            <a:avLst/>
          </a:prstGeom>
        </p:spPr>
        <p:txBody>
          <a:bodyPr wrap="none">
            <a:spAutoFit/>
          </a:bodyPr>
          <a:lstStyle/>
          <a:p>
            <a:r>
              <a:rPr lang="en-US" sz="1400" dirty="0">
                <a:solidFill>
                  <a:schemeClr val="bg1"/>
                </a:solidFill>
              </a:rPr>
              <a:t>"Death of King Saul“ by </a:t>
            </a:r>
            <a:r>
              <a:rPr lang="en-US" sz="1400" dirty="0" err="1">
                <a:solidFill>
                  <a:schemeClr val="bg1"/>
                </a:solidFill>
              </a:rPr>
              <a:t>Elie</a:t>
            </a:r>
            <a:r>
              <a:rPr lang="en-US" sz="1400" dirty="0">
                <a:solidFill>
                  <a:schemeClr val="bg1"/>
                </a:solidFill>
              </a:rPr>
              <a:t> Marcuse (1848)</a:t>
            </a:r>
          </a:p>
        </p:txBody>
      </p:sp>
    </p:spTree>
    <p:extLst>
      <p:ext uri="{BB962C8B-B14F-4D97-AF65-F5344CB8AC3E}">
        <p14:creationId xmlns:p14="http://schemas.microsoft.com/office/powerpoint/2010/main" val="95426811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433137" y="721895"/>
            <a:ext cx="11341768" cy="5461941"/>
          </a:xfrm>
        </p:spPr>
        <p:txBody>
          <a:bodyPr>
            <a:noAutofit/>
          </a:bodyPr>
          <a:lstStyle/>
          <a:p>
            <a:pPr algn="ctr"/>
            <a:r>
              <a:rPr lang="en-US" sz="49600" b="1" dirty="0">
                <a:solidFill>
                  <a:schemeClr val="bg1"/>
                </a:solidFill>
                <a:effectLst>
                  <a:glow rad="101600">
                    <a:schemeClr val="tx1">
                      <a:alpha val="60000"/>
                    </a:schemeClr>
                  </a:glow>
                  <a:outerShdw blurRad="38100" dist="38100" dir="2700000" algn="tl">
                    <a:srgbClr val="000000">
                      <a:alpha val="43137"/>
                    </a:srgbClr>
                  </a:outerShdw>
                </a:effectLst>
              </a:rPr>
              <a:t>???</a:t>
            </a:r>
            <a:endParaRPr lang="en-US" sz="166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5935579" y="6330299"/>
            <a:ext cx="6096000" cy="369332"/>
          </a:xfrm>
          <a:prstGeom prst="rect">
            <a:avLst/>
          </a:prstGeom>
        </p:spPr>
        <p:txBody>
          <a:bodyPr>
            <a:spAutoFit/>
          </a:bodyPr>
          <a:lstStyle/>
          <a:p>
            <a:pPr algn="r"/>
            <a:r>
              <a:rPr lang="en-US" dirty="0">
                <a:solidFill>
                  <a:schemeClr val="bg1"/>
                </a:solidFill>
                <a:latin typeface="+mj-lt"/>
              </a:rPr>
              <a:t>Photo by </a:t>
            </a:r>
            <a:r>
              <a:rPr lang="en-US" i="0" u="none" strike="noStrike" dirty="0">
                <a:solidFill>
                  <a:schemeClr val="bg1"/>
                </a:solidFill>
                <a:effectLst/>
                <a:latin typeface="+mj-lt"/>
                <a:hlinkClick r:id="rId3" tooltip="Go to Robert's photostream"/>
              </a:rPr>
              <a:t>Robert</a:t>
            </a:r>
            <a:endParaRPr lang="en-US" dirty="0">
              <a:solidFill>
                <a:schemeClr val="bg1"/>
              </a:solidFill>
              <a:latin typeface="+mj-lt"/>
            </a:endParaRPr>
          </a:p>
        </p:txBody>
      </p:sp>
    </p:spTree>
    <p:extLst>
      <p:ext uri="{BB962C8B-B14F-4D97-AF65-F5344CB8AC3E}">
        <p14:creationId xmlns:p14="http://schemas.microsoft.com/office/powerpoint/2010/main" val="3530788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48000">
              <a:schemeClr val="bg2">
                <a:lumMod val="25000"/>
              </a:schemeClr>
            </a:gs>
            <a:gs pos="100000">
              <a:schemeClr val="bg2">
                <a:lumMod val="10000"/>
              </a:schemeClr>
            </a:gs>
          </a:gsLst>
          <a:lin ang="2700000" scaled="1"/>
          <a:tileRect/>
        </a:gradFill>
        <a:effectLst/>
      </p:bgPr>
    </p:bg>
    <p:spTree>
      <p:nvGrpSpPr>
        <p:cNvPr id="1" name=""/>
        <p:cNvGrpSpPr/>
        <p:nvPr/>
      </p:nvGrpSpPr>
      <p:grpSpPr>
        <a:xfrm>
          <a:off x="0" y="0"/>
          <a:ext cx="0" cy="0"/>
          <a:chOff x="0" y="0"/>
          <a:chExt cx="0" cy="0"/>
        </a:xfrm>
      </p:grpSpPr>
      <p:pic>
        <p:nvPicPr>
          <p:cNvPr id="5" name="Picture 2" descr="File:Jacques-Bénigne Bossuet 3.jpg"/>
          <p:cNvPicPr>
            <a:picLocks noChangeAspect="1" noChangeArrowheads="1"/>
          </p:cNvPicPr>
          <p:nvPr/>
        </p:nvPicPr>
        <p:blipFill rotWithShape="1">
          <a:blip r:embed="rId3">
            <a:extLst>
              <a:ext uri="{28A0092B-C50C-407E-A947-70E740481C1C}">
                <a14:useLocalDpi xmlns:a14="http://schemas.microsoft.com/office/drawing/2010/main" val="0"/>
              </a:ext>
            </a:extLst>
          </a:blip>
          <a:srcRect t="15185" b="32352"/>
          <a:stretch/>
        </p:blipFill>
        <p:spPr bwMode="auto">
          <a:xfrm>
            <a:off x="795378" y="2820018"/>
            <a:ext cx="4927003" cy="36952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 y="541728"/>
            <a:ext cx="6517758" cy="2326791"/>
          </a:xfrm>
          <a:prstGeom prst="rect">
            <a:avLst/>
          </a:prstGeom>
        </p:spPr>
        <p:txBody>
          <a:bodyPr wrap="square">
            <a:spAutoFit/>
          </a:bodyPr>
          <a:lstStyle/>
          <a:p>
            <a:pPr algn="ctr">
              <a:lnSpc>
                <a:spcPct val="80000"/>
              </a:lnSpc>
            </a:pPr>
            <a:r>
              <a:rPr lang="en-US" sz="8800" dirty="0">
                <a:solidFill>
                  <a:schemeClr val="tx2">
                    <a:lumMod val="20000"/>
                    <a:lumOff val="80000"/>
                  </a:schemeClr>
                </a:solidFill>
                <a:effectLst>
                  <a:outerShdw blurRad="38100" dist="38100" dir="2700000" algn="tl">
                    <a:srgbClr val="000000">
                      <a:alpha val="43137"/>
                    </a:srgbClr>
                  </a:outerShdw>
                </a:effectLst>
                <a:cs typeface="Aharoni" panose="02010803020104030203" pitchFamily="2" charset="-79"/>
              </a:rPr>
              <a:t>Divine Right </a:t>
            </a:r>
            <a:br>
              <a:rPr lang="en-US" sz="8800" dirty="0">
                <a:solidFill>
                  <a:schemeClr val="tx2">
                    <a:lumMod val="20000"/>
                    <a:lumOff val="80000"/>
                  </a:schemeClr>
                </a:solidFill>
                <a:effectLst>
                  <a:outerShdw blurRad="38100" dist="38100" dir="2700000" algn="tl">
                    <a:srgbClr val="000000">
                      <a:alpha val="43137"/>
                    </a:srgbClr>
                  </a:outerShdw>
                </a:effectLst>
                <a:cs typeface="Aharoni" panose="02010803020104030203" pitchFamily="2" charset="-79"/>
              </a:rPr>
            </a:br>
            <a:r>
              <a:rPr lang="en-US" sz="8800" dirty="0">
                <a:solidFill>
                  <a:schemeClr val="tx2">
                    <a:lumMod val="20000"/>
                    <a:lumOff val="80000"/>
                  </a:schemeClr>
                </a:solidFill>
                <a:effectLst>
                  <a:outerShdw blurRad="38100" dist="38100" dir="2700000" algn="tl">
                    <a:srgbClr val="000000">
                      <a:alpha val="43137"/>
                    </a:srgbClr>
                  </a:outerShdw>
                </a:effectLst>
                <a:cs typeface="Aharoni" panose="02010803020104030203" pitchFamily="2" charset="-79"/>
              </a:rPr>
              <a:t>of Kings</a:t>
            </a:r>
            <a:endParaRPr lang="en-US" sz="8800" dirty="0">
              <a:solidFill>
                <a:schemeClr val="tx2">
                  <a:lumMod val="20000"/>
                  <a:lumOff val="80000"/>
                </a:schemeClr>
              </a:solidFill>
              <a:effectLst>
                <a:outerShdw blurRad="38100" dist="38100" dir="2700000" algn="tl">
                  <a:srgbClr val="000000">
                    <a:alpha val="43137"/>
                  </a:srgbClr>
                </a:outerShdw>
              </a:effectLst>
            </a:endParaRPr>
          </a:p>
        </p:txBody>
      </p:sp>
      <p:sp>
        <p:nvSpPr>
          <p:cNvPr id="9" name="Rectangle 8"/>
          <p:cNvSpPr/>
          <p:nvPr/>
        </p:nvSpPr>
        <p:spPr>
          <a:xfrm>
            <a:off x="6315732" y="600748"/>
            <a:ext cx="5528929" cy="5663089"/>
          </a:xfrm>
          <a:prstGeom prst="rect">
            <a:avLst/>
          </a:prstGeom>
        </p:spPr>
        <p:txBody>
          <a:bodyPr wrap="square">
            <a:spAutoFit/>
          </a:bodyPr>
          <a:lstStyle/>
          <a:p>
            <a:pPr algn="ctr">
              <a:spcAft>
                <a:spcPts val="2400"/>
              </a:spcAft>
            </a:pPr>
            <a:r>
              <a:rPr lang="en-US" sz="8000" b="1" dirty="0">
                <a:solidFill>
                  <a:prstClr val="white"/>
                </a:solidFill>
                <a:effectLst>
                  <a:outerShdw blurRad="38100" dist="38100" dir="2700000" algn="tl">
                    <a:srgbClr val="000000">
                      <a:alpha val="43137"/>
                    </a:srgbClr>
                  </a:outerShdw>
                </a:effectLst>
                <a:latin typeface="Goudy Old Style"/>
                <a:ea typeface="+mj-ea"/>
                <a:cs typeface="Aharoni" panose="02010803020104030203" pitchFamily="2" charset="-79"/>
              </a:rPr>
              <a:t>BOSSUET</a:t>
            </a:r>
          </a:p>
          <a:p>
            <a:pPr algn="ctr">
              <a:spcAft>
                <a:spcPts val="2400"/>
              </a:spcAft>
            </a:pPr>
            <a:r>
              <a:rPr lang="en-US" sz="4800" dirty="0">
                <a:solidFill>
                  <a:prstClr val="white"/>
                </a:solidFill>
                <a:effectLst>
                  <a:outerShdw blurRad="38100" dist="38100" dir="2700000" algn="tl">
                    <a:srgbClr val="000000">
                      <a:alpha val="43137"/>
                    </a:srgbClr>
                  </a:outerShdw>
                </a:effectLst>
                <a:latin typeface="Goudy Old Style"/>
                <a:ea typeface="+mj-ea"/>
                <a:cs typeface="Aharoni" panose="02010803020104030203" pitchFamily="2" charset="-79"/>
              </a:rPr>
              <a:t>Biblical Basis for </a:t>
            </a:r>
            <a:r>
              <a:rPr lang="en-US" sz="5400" b="1" dirty="0">
                <a:solidFill>
                  <a:prstClr val="white"/>
                </a:solidFill>
                <a:effectLst>
                  <a:outerShdw blurRad="38100" dist="38100" dir="2700000" algn="tl">
                    <a:srgbClr val="000000">
                      <a:alpha val="43137"/>
                    </a:srgbClr>
                  </a:outerShdw>
                </a:effectLst>
                <a:latin typeface="Goudy Old Style"/>
                <a:ea typeface="+mj-ea"/>
                <a:cs typeface="Aharoni" panose="02010803020104030203" pitchFamily="2" charset="-79"/>
              </a:rPr>
              <a:t>Absolutism</a:t>
            </a:r>
            <a:r>
              <a:rPr lang="en-US" sz="2400" b="1" dirty="0">
                <a:solidFill>
                  <a:prstClr val="white"/>
                </a:solidFill>
                <a:effectLst>
                  <a:outerShdw blurRad="38100" dist="38100" dir="2700000" algn="tl">
                    <a:srgbClr val="000000">
                      <a:alpha val="43137"/>
                    </a:srgbClr>
                  </a:outerShdw>
                </a:effectLst>
                <a:latin typeface="Goudy Old Style"/>
                <a:ea typeface="+mj-ea"/>
                <a:cs typeface="Aharoni" panose="02010803020104030203" pitchFamily="2" charset="-79"/>
              </a:rPr>
              <a:t> </a:t>
            </a:r>
            <a:endParaRPr lang="en-US" sz="6600" b="1" dirty="0">
              <a:solidFill>
                <a:prstClr val="white"/>
              </a:solidFill>
              <a:effectLst>
                <a:outerShdw blurRad="38100" dist="38100" dir="2700000" algn="tl">
                  <a:srgbClr val="000000">
                    <a:alpha val="43137"/>
                  </a:srgbClr>
                </a:outerShdw>
              </a:effectLst>
              <a:latin typeface="Goudy Old Style"/>
              <a:ea typeface="+mj-ea"/>
              <a:cs typeface="Aharoni" panose="02010803020104030203" pitchFamily="2" charset="-79"/>
            </a:endParaRPr>
          </a:p>
          <a:p>
            <a:pPr algn="ctr">
              <a:spcAft>
                <a:spcPts val="2400"/>
              </a:spcAft>
            </a:pPr>
            <a:r>
              <a:rPr lang="en-US" sz="6600" b="1" dirty="0">
                <a:solidFill>
                  <a:prstClr val="white"/>
                </a:solidFill>
                <a:effectLst>
                  <a:outerShdw blurRad="38100" dist="38100" dir="2700000" algn="tl">
                    <a:srgbClr val="000000">
                      <a:alpha val="43137"/>
                    </a:srgbClr>
                  </a:outerShdw>
                </a:effectLst>
                <a:latin typeface="Goudy Old Style"/>
                <a:ea typeface="+mj-ea"/>
                <a:cs typeface="Aharoni" panose="02010803020104030203" pitchFamily="2" charset="-79"/>
              </a:rPr>
              <a:t>“Top Down”</a:t>
            </a:r>
            <a:r>
              <a:rPr lang="en-US" sz="2400" b="1" dirty="0">
                <a:solidFill>
                  <a:prstClr val="white"/>
                </a:solidFill>
                <a:effectLst>
                  <a:outerShdw blurRad="38100" dist="38100" dir="2700000" algn="tl">
                    <a:srgbClr val="000000">
                      <a:alpha val="43137"/>
                    </a:srgbClr>
                  </a:outerShdw>
                </a:effectLst>
                <a:latin typeface="Goudy Old Style"/>
                <a:ea typeface="+mj-ea"/>
                <a:cs typeface="Aharoni" panose="02010803020104030203" pitchFamily="2" charset="-79"/>
              </a:rPr>
              <a:t> </a:t>
            </a:r>
            <a:endParaRPr lang="en-US" sz="6600" b="1" dirty="0">
              <a:solidFill>
                <a:prstClr val="white"/>
              </a:solidFill>
              <a:effectLst>
                <a:outerShdw blurRad="38100" dist="38100" dir="2700000" algn="tl">
                  <a:srgbClr val="000000">
                    <a:alpha val="43137"/>
                  </a:srgbClr>
                </a:outerShdw>
              </a:effectLst>
              <a:latin typeface="Goudy Old Style"/>
              <a:ea typeface="+mj-ea"/>
              <a:cs typeface="Aharoni" panose="02010803020104030203" pitchFamily="2" charset="-79"/>
            </a:endParaRPr>
          </a:p>
          <a:p>
            <a:pPr algn="ctr">
              <a:spcAft>
                <a:spcPts val="2400"/>
              </a:spcAft>
            </a:pPr>
            <a:r>
              <a:rPr lang="en-US" sz="5400" b="1" strike="sngStrike" dirty="0">
                <a:solidFill>
                  <a:prstClr val="white"/>
                </a:solidFill>
                <a:effectLst>
                  <a:outerShdw blurRad="38100" dist="38100" dir="2700000" algn="tl">
                    <a:srgbClr val="000000">
                      <a:alpha val="43137"/>
                    </a:srgbClr>
                  </a:outerShdw>
                </a:effectLst>
                <a:latin typeface="Goudy Old Style"/>
                <a:ea typeface="+mj-ea"/>
                <a:cs typeface="Aharoni" panose="02010803020104030203" pitchFamily="2" charset="-79"/>
              </a:rPr>
              <a:t>Social Contract</a:t>
            </a:r>
            <a:endParaRPr lang="en-US" sz="2400" dirty="0"/>
          </a:p>
        </p:txBody>
      </p:sp>
    </p:spTree>
    <p:extLst>
      <p:ext uri="{BB962C8B-B14F-4D97-AF65-F5344CB8AC3E}">
        <p14:creationId xmlns:p14="http://schemas.microsoft.com/office/powerpoint/2010/main" val="21480565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sp>
        <p:nvSpPr>
          <p:cNvPr id="16" name="Down Arrow 15"/>
          <p:cNvSpPr/>
          <p:nvPr/>
        </p:nvSpPr>
        <p:spPr>
          <a:xfrm>
            <a:off x="8116487" y="4400550"/>
            <a:ext cx="1523207" cy="8763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914" name="Rectangle 2"/>
          <p:cNvSpPr>
            <a:spLocks noGrp="1" noChangeArrowheads="1"/>
          </p:cNvSpPr>
          <p:nvPr>
            <p:ph type="title"/>
          </p:nvPr>
        </p:nvSpPr>
        <p:spPr>
          <a:xfrm>
            <a:off x="504324" y="533400"/>
            <a:ext cx="8229600" cy="2095500"/>
          </a:xfrm>
        </p:spPr>
        <p:txBody>
          <a:bodyPr>
            <a:noAutofit/>
          </a:bodyPr>
          <a:lstStyle/>
          <a:p>
            <a:pPr eaLnBrk="1" hangingPunct="1">
              <a:defRPr/>
            </a:pPr>
            <a:r>
              <a:rPr lang="en-US" sz="8000" b="1" dirty="0">
                <a:solidFill>
                  <a:schemeClr val="bg1"/>
                </a:solidFill>
                <a:effectLst>
                  <a:outerShdw blurRad="38100" dist="38100" dir="2700000" algn="tl">
                    <a:srgbClr val="000000">
                      <a:alpha val="43137"/>
                    </a:srgbClr>
                  </a:outerShdw>
                </a:effectLst>
              </a:rPr>
              <a:t>Divine Right </a:t>
            </a:r>
            <a:br>
              <a:rPr lang="en-US" sz="8000" b="1" dirty="0">
                <a:solidFill>
                  <a:schemeClr val="bg1"/>
                </a:solidFill>
                <a:effectLst>
                  <a:outerShdw blurRad="38100" dist="38100" dir="2700000" algn="tl">
                    <a:srgbClr val="000000">
                      <a:alpha val="43137"/>
                    </a:srgbClr>
                  </a:outerShdw>
                </a:effectLst>
              </a:rPr>
            </a:br>
            <a:r>
              <a:rPr lang="en-US" sz="8000" b="1" dirty="0">
                <a:solidFill>
                  <a:schemeClr val="bg1"/>
                </a:solidFill>
                <a:effectLst>
                  <a:outerShdw blurRad="38100" dist="38100" dir="2700000" algn="tl">
                    <a:srgbClr val="000000">
                      <a:alpha val="43137"/>
                    </a:srgbClr>
                  </a:outerShdw>
                </a:effectLst>
              </a:rPr>
              <a:t>of Kings</a:t>
            </a:r>
          </a:p>
        </p:txBody>
      </p:sp>
      <p:sp>
        <p:nvSpPr>
          <p:cNvPr id="38915" name="Rectangle 3"/>
          <p:cNvSpPr>
            <a:spLocks noGrp="1" noChangeArrowheads="1"/>
          </p:cNvSpPr>
          <p:nvPr>
            <p:ph idx="1"/>
          </p:nvPr>
        </p:nvSpPr>
        <p:spPr>
          <a:xfrm>
            <a:off x="1280354" y="2927633"/>
            <a:ext cx="4991100" cy="3709737"/>
          </a:xfrm>
        </p:spPr>
        <p:txBody>
          <a:bodyPr>
            <a:noAutofit/>
          </a:bodyPr>
          <a:lstStyle/>
          <a:p>
            <a:pPr marL="0" indent="0" algn="ctr" eaLnBrk="1" hangingPunct="1">
              <a:lnSpc>
                <a:spcPct val="100000"/>
              </a:lnSpc>
              <a:buFont typeface="Wingdings" pitchFamily="2" charset="2"/>
              <a:buNone/>
              <a:defRPr/>
            </a:pPr>
            <a:r>
              <a:rPr lang="en-US" sz="7200" dirty="0">
                <a:solidFill>
                  <a:schemeClr val="bg1"/>
                </a:solidFill>
                <a:effectLst>
                  <a:outerShdw blurRad="38100" dist="38100" dir="2700000" algn="tl">
                    <a:srgbClr val="000000">
                      <a:alpha val="43137"/>
                    </a:srgbClr>
                  </a:outerShdw>
                </a:effectLst>
              </a:rPr>
              <a:t>Kings are </a:t>
            </a:r>
            <a:r>
              <a:rPr lang="en-US" sz="5400" b="1" dirty="0">
                <a:solidFill>
                  <a:schemeClr val="bg1"/>
                </a:solidFill>
                <a:effectLst>
                  <a:outerShdw blurRad="38100" dist="38100" dir="2700000" algn="tl">
                    <a:srgbClr val="000000">
                      <a:alpha val="43137"/>
                    </a:srgbClr>
                  </a:outerShdw>
                </a:effectLst>
                <a:latin typeface="Georgia" panose="02040502050405020303" pitchFamily="18" charset="0"/>
              </a:rPr>
              <a:t>ORDAINED</a:t>
            </a:r>
            <a:br>
              <a:rPr lang="en-US" sz="7200" dirty="0">
                <a:solidFill>
                  <a:schemeClr val="bg1"/>
                </a:solidFill>
                <a:effectLst>
                  <a:outerShdw blurRad="38100" dist="38100" dir="2700000" algn="tl">
                    <a:srgbClr val="000000">
                      <a:alpha val="43137"/>
                    </a:srgbClr>
                  </a:outerShdw>
                </a:effectLst>
              </a:rPr>
            </a:br>
            <a:r>
              <a:rPr lang="en-US" sz="7200" dirty="0">
                <a:solidFill>
                  <a:schemeClr val="bg1"/>
                </a:solidFill>
                <a:effectLst>
                  <a:outerShdw blurRad="38100" dist="38100" dir="2700000" algn="tl">
                    <a:srgbClr val="000000">
                      <a:alpha val="43137"/>
                    </a:srgbClr>
                  </a:outerShdw>
                </a:effectLst>
              </a:rPr>
              <a:t>by God.</a:t>
            </a:r>
          </a:p>
        </p:txBody>
      </p:sp>
      <p:sp>
        <p:nvSpPr>
          <p:cNvPr id="2" name="Cloud 1"/>
          <p:cNvSpPr/>
          <p:nvPr/>
        </p:nvSpPr>
        <p:spPr>
          <a:xfrm>
            <a:off x="6343650" y="279549"/>
            <a:ext cx="5314950" cy="190012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2">
                    <a:lumMod val="10000"/>
                  </a:schemeClr>
                </a:solidFill>
                <a:latin typeface="+mj-lt"/>
                <a:cs typeface="Aharoni" panose="02010803020104030203" pitchFamily="2" charset="-79"/>
              </a:rPr>
              <a:t>GOD</a:t>
            </a:r>
          </a:p>
        </p:txBody>
      </p:sp>
      <p:sp>
        <p:nvSpPr>
          <p:cNvPr id="5" name="Down Arrow 4"/>
          <p:cNvSpPr/>
          <p:nvPr/>
        </p:nvSpPr>
        <p:spPr>
          <a:xfrm>
            <a:off x="8097042" y="1943100"/>
            <a:ext cx="1523207" cy="8763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3124"/>
          <a:stretch/>
        </p:blipFill>
        <p:spPr bwMode="auto">
          <a:xfrm>
            <a:off x="7658100" y="2447925"/>
            <a:ext cx="2401093"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507286" y="5001998"/>
            <a:ext cx="2732882" cy="162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293333" y="6210303"/>
            <a:ext cx="1817155" cy="600164"/>
          </a:xfrm>
          <a:prstGeom prst="rect">
            <a:avLst/>
          </a:prstGeom>
          <a:noFill/>
        </p:spPr>
        <p:txBody>
          <a:bodyPr wrap="square" rtlCol="0">
            <a:spAutoFit/>
          </a:bodyPr>
          <a:lstStyle/>
          <a:p>
            <a:r>
              <a:rPr lang="en-US" sz="1100" dirty="0">
                <a:solidFill>
                  <a:schemeClr val="bg2"/>
                </a:solidFill>
                <a:latin typeface="+mj-lt"/>
                <a:cs typeface="Arial" panose="020B0604020202020204" pitchFamily="34" charset="0"/>
              </a:rPr>
              <a:t>Icons from Noun Project:</a:t>
            </a:r>
          </a:p>
          <a:p>
            <a:pPr marL="117475"/>
            <a:r>
              <a:rPr lang="en-US" sz="1050" dirty="0">
                <a:solidFill>
                  <a:schemeClr val="bg2"/>
                </a:solidFill>
                <a:latin typeface="+mj-lt"/>
                <a:cs typeface="Arial" panose="020B0604020202020204" pitchFamily="34" charset="0"/>
              </a:rPr>
              <a:t>King (Creative Stall)</a:t>
            </a:r>
          </a:p>
          <a:p>
            <a:pPr marL="117475"/>
            <a:r>
              <a:rPr lang="en-US" sz="1050" dirty="0">
                <a:solidFill>
                  <a:schemeClr val="bg2"/>
                </a:solidFill>
                <a:latin typeface="+mj-lt"/>
                <a:cs typeface="Arial" panose="020B0604020202020204" pitchFamily="34" charset="0"/>
              </a:rPr>
              <a:t>People (Castor &amp; Pollux)</a:t>
            </a:r>
          </a:p>
        </p:txBody>
      </p:sp>
    </p:spTree>
    <p:extLst>
      <p:ext uri="{BB962C8B-B14F-4D97-AF65-F5344CB8AC3E}">
        <p14:creationId xmlns:p14="http://schemas.microsoft.com/office/powerpoint/2010/main" val="167529498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48000">
              <a:schemeClr val="bg2">
                <a:lumMod val="25000"/>
              </a:schemeClr>
            </a:gs>
            <a:gs pos="100000">
              <a:schemeClr val="bg2">
                <a:lumMod val="10000"/>
              </a:schemeClr>
            </a:gs>
          </a:gsLst>
          <a:lin ang="2700000" scaled="1"/>
          <a:tileRect/>
        </a:gradFill>
        <a:effectLst/>
      </p:bgPr>
    </p:bg>
    <p:spTree>
      <p:nvGrpSpPr>
        <p:cNvPr id="1" name=""/>
        <p:cNvGrpSpPr/>
        <p:nvPr/>
      </p:nvGrpSpPr>
      <p:grpSpPr>
        <a:xfrm>
          <a:off x="0" y="0"/>
          <a:ext cx="0" cy="0"/>
          <a:chOff x="0" y="0"/>
          <a:chExt cx="0" cy="0"/>
        </a:xfrm>
      </p:grpSpPr>
      <p:pic>
        <p:nvPicPr>
          <p:cNvPr id="6" name="Picture 2" descr="https://upload.wikimedia.org/wikipedia/commons/thumb/6/63/JamesIEngland.jpg/607px-JamesIEngland.jpg">
            <a:extLst>
              <a:ext uri="{FF2B5EF4-FFF2-40B4-BE49-F238E27FC236}">
                <a16:creationId xmlns:a16="http://schemas.microsoft.com/office/drawing/2014/main" id="{8D5F2EB8-824D-41D8-957C-991873647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623" y="600748"/>
            <a:ext cx="3315173" cy="55921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commons/thumb/5/5f/Louis_XIV_of_France.jpg/540px-Louis_XIV_of_France.jpg">
            <a:extLst>
              <a:ext uri="{FF2B5EF4-FFF2-40B4-BE49-F238E27FC236}">
                <a16:creationId xmlns:a16="http://schemas.microsoft.com/office/drawing/2014/main" id="{0BF054CF-0F88-4F11-AF38-B93627332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17" y="600750"/>
            <a:ext cx="3936526" cy="55921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d/d5/King_Charles_I_after_original_by_van_Dyck.jpg/445px-King_Charles_I_after_original_by_van_Dyck.jpg">
            <a:extLst>
              <a:ext uri="{FF2B5EF4-FFF2-40B4-BE49-F238E27FC236}">
                <a16:creationId xmlns:a16="http://schemas.microsoft.com/office/drawing/2014/main" id="{278D778F-7265-4645-9366-173820FF7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4076" y="600748"/>
            <a:ext cx="3240093" cy="5592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AF5D34-2B57-4DD5-A7DF-7E2570F55DBD}"/>
              </a:ext>
            </a:extLst>
          </p:cNvPr>
          <p:cNvSpPr/>
          <p:nvPr/>
        </p:nvSpPr>
        <p:spPr>
          <a:xfrm>
            <a:off x="1330381" y="4190970"/>
            <a:ext cx="2243397" cy="1015663"/>
          </a:xfrm>
          <a:prstGeom prst="rect">
            <a:avLst/>
          </a:prstGeom>
          <a:gradFill flip="none" rotWithShape="1">
            <a:gsLst>
              <a:gs pos="0">
                <a:schemeClr val="tx2">
                  <a:lumMod val="90000"/>
                </a:schemeClr>
              </a:gs>
              <a:gs pos="50000">
                <a:schemeClr val="tx2">
                  <a:lumMod val="85000"/>
                </a:schemeClr>
              </a:gs>
              <a:gs pos="100000">
                <a:schemeClr val="tx2">
                  <a:lumMod val="90000"/>
                </a:schemeClr>
              </a:gs>
            </a:gsLst>
            <a:lin ang="2700000" scaled="1"/>
            <a:tileRect/>
          </a:gradFill>
        </p:spPr>
        <p:style>
          <a:lnRef idx="0">
            <a:schemeClr val="accent5"/>
          </a:lnRef>
          <a:fillRef idx="3">
            <a:schemeClr val="accent5"/>
          </a:fillRef>
          <a:effectRef idx="3">
            <a:schemeClr val="accent5"/>
          </a:effectRef>
          <a:fontRef idx="minor">
            <a:schemeClr val="lt1"/>
          </a:fontRef>
        </p:style>
        <p:txBody>
          <a:bodyPr wrap="square">
            <a:spAutoFit/>
          </a:bodyPr>
          <a:lstStyle/>
          <a:p>
            <a:pPr algn="ctr">
              <a:spcAft>
                <a:spcPts val="2400"/>
              </a:spcAft>
            </a:pPr>
            <a:r>
              <a:rPr lang="en-US" sz="3600" b="1" dirty="0">
                <a:solidFill>
                  <a:prstClr val="white"/>
                </a:solidFill>
                <a:effectLst>
                  <a:outerShdw blurRad="38100" dist="38100" dir="2700000" algn="tl">
                    <a:srgbClr val="000000">
                      <a:alpha val="43137"/>
                    </a:srgbClr>
                  </a:outerShdw>
                </a:effectLst>
                <a:latin typeface="Goudy Old Style"/>
                <a:cs typeface="Aharoni" panose="02010803020104030203" pitchFamily="2" charset="-79"/>
              </a:rPr>
              <a:t>Louis XIV </a:t>
            </a:r>
            <a:br>
              <a:rPr lang="en-US" sz="3600" b="1" dirty="0">
                <a:solidFill>
                  <a:prstClr val="white"/>
                </a:solidFill>
                <a:effectLst>
                  <a:outerShdw blurRad="38100" dist="38100" dir="2700000" algn="tl">
                    <a:srgbClr val="000000">
                      <a:alpha val="43137"/>
                    </a:srgbClr>
                  </a:outerShdw>
                </a:effectLst>
                <a:latin typeface="Goudy Old Style"/>
                <a:cs typeface="Aharoni" panose="02010803020104030203" pitchFamily="2" charset="-79"/>
              </a:rPr>
            </a:br>
            <a:r>
              <a:rPr lang="en-US" sz="2400" dirty="0">
                <a:solidFill>
                  <a:prstClr val="white"/>
                </a:solidFill>
                <a:effectLst>
                  <a:outerShdw blurRad="38100" dist="38100" dir="2700000" algn="tl">
                    <a:srgbClr val="000000">
                      <a:alpha val="43137"/>
                    </a:srgbClr>
                  </a:outerShdw>
                </a:effectLst>
                <a:latin typeface="Goudy Old Style"/>
                <a:cs typeface="Aharoni" panose="02010803020104030203" pitchFamily="2" charset="-79"/>
              </a:rPr>
              <a:t>of France</a:t>
            </a:r>
            <a:endParaRPr lang="en-US" sz="1600" dirty="0">
              <a:solidFill>
                <a:prstClr val="white"/>
              </a:solidFill>
              <a:effectLst>
                <a:outerShdw blurRad="38100" dist="38100" dir="2700000" algn="tl">
                  <a:srgbClr val="000000">
                    <a:alpha val="43137"/>
                  </a:srgbClr>
                </a:outerShdw>
              </a:effectLst>
              <a:latin typeface="Goudy Old Style"/>
              <a:cs typeface="Aharoni" panose="02010803020104030203" pitchFamily="2" charset="-79"/>
            </a:endParaRPr>
          </a:p>
        </p:txBody>
      </p:sp>
      <p:sp useBgFill="1">
        <p:nvSpPr>
          <p:cNvPr id="10" name="Rectangle 9">
            <a:extLst>
              <a:ext uri="{FF2B5EF4-FFF2-40B4-BE49-F238E27FC236}">
                <a16:creationId xmlns:a16="http://schemas.microsoft.com/office/drawing/2014/main" id="{1E46EA3E-33E5-44F0-8EA0-B4AE6203EEA1}"/>
              </a:ext>
            </a:extLst>
          </p:cNvPr>
          <p:cNvSpPr/>
          <p:nvPr/>
        </p:nvSpPr>
        <p:spPr>
          <a:xfrm>
            <a:off x="5330510" y="4190969"/>
            <a:ext cx="2243397"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Aft>
                <a:spcPts val="2400"/>
              </a:spcAft>
            </a:pPr>
            <a:r>
              <a:rPr lang="en-US" sz="3600" b="1" dirty="0">
                <a:solidFill>
                  <a:prstClr val="white"/>
                </a:solidFill>
                <a:effectLst>
                  <a:outerShdw blurRad="38100" dist="38100" dir="2700000" algn="tl">
                    <a:srgbClr val="000000">
                      <a:alpha val="43137"/>
                    </a:srgbClr>
                  </a:outerShdw>
                </a:effectLst>
                <a:latin typeface="Goudy Old Style"/>
                <a:cs typeface="Aharoni" panose="02010803020104030203" pitchFamily="2" charset="-79"/>
              </a:rPr>
              <a:t>James I</a:t>
            </a:r>
            <a:br>
              <a:rPr lang="en-US" sz="3600" b="1" dirty="0">
                <a:solidFill>
                  <a:prstClr val="white"/>
                </a:solidFill>
                <a:effectLst>
                  <a:outerShdw blurRad="38100" dist="38100" dir="2700000" algn="tl">
                    <a:srgbClr val="000000">
                      <a:alpha val="43137"/>
                    </a:srgbClr>
                  </a:outerShdw>
                </a:effectLst>
                <a:latin typeface="Goudy Old Style"/>
                <a:cs typeface="Aharoni" panose="02010803020104030203" pitchFamily="2" charset="-79"/>
              </a:rPr>
            </a:br>
            <a:r>
              <a:rPr lang="en-US" sz="2400" dirty="0">
                <a:solidFill>
                  <a:prstClr val="white"/>
                </a:solidFill>
                <a:effectLst>
                  <a:outerShdw blurRad="38100" dist="38100" dir="2700000" algn="tl">
                    <a:srgbClr val="000000">
                      <a:alpha val="43137"/>
                    </a:srgbClr>
                  </a:outerShdw>
                </a:effectLst>
                <a:latin typeface="Goudy Old Style"/>
                <a:cs typeface="Aharoni" panose="02010803020104030203" pitchFamily="2" charset="-79"/>
              </a:rPr>
              <a:t>of England</a:t>
            </a:r>
            <a:endParaRPr lang="en-US" sz="1600" dirty="0">
              <a:solidFill>
                <a:prstClr val="white"/>
              </a:solidFill>
              <a:effectLst>
                <a:outerShdw blurRad="38100" dist="38100" dir="2700000" algn="tl">
                  <a:srgbClr val="000000">
                    <a:alpha val="43137"/>
                  </a:srgbClr>
                </a:outerShdw>
              </a:effectLst>
              <a:latin typeface="Goudy Old Style"/>
              <a:cs typeface="Aharoni" panose="02010803020104030203" pitchFamily="2" charset="-79"/>
            </a:endParaRPr>
          </a:p>
        </p:txBody>
      </p:sp>
      <p:sp useBgFill="1">
        <p:nvSpPr>
          <p:cNvPr id="11" name="Rectangle 10">
            <a:extLst>
              <a:ext uri="{FF2B5EF4-FFF2-40B4-BE49-F238E27FC236}">
                <a16:creationId xmlns:a16="http://schemas.microsoft.com/office/drawing/2014/main" id="{3F87219B-E980-4E8C-AE7D-09CFF65E01BC}"/>
              </a:ext>
            </a:extLst>
          </p:cNvPr>
          <p:cNvSpPr/>
          <p:nvPr/>
        </p:nvSpPr>
        <p:spPr>
          <a:xfrm>
            <a:off x="8982423" y="4190968"/>
            <a:ext cx="2243397"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Aft>
                <a:spcPts val="2400"/>
              </a:spcAft>
            </a:pPr>
            <a:r>
              <a:rPr lang="en-US" sz="3600" b="1" dirty="0">
                <a:solidFill>
                  <a:prstClr val="white"/>
                </a:solidFill>
                <a:effectLst>
                  <a:outerShdw blurRad="38100" dist="38100" dir="2700000" algn="tl">
                    <a:srgbClr val="000000">
                      <a:alpha val="43137"/>
                    </a:srgbClr>
                  </a:outerShdw>
                </a:effectLst>
                <a:latin typeface="Goudy Old Style"/>
                <a:cs typeface="Aharoni" panose="02010803020104030203" pitchFamily="2" charset="-79"/>
              </a:rPr>
              <a:t>Charles I</a:t>
            </a:r>
            <a:br>
              <a:rPr lang="en-US" sz="3600" b="1" dirty="0">
                <a:solidFill>
                  <a:prstClr val="white"/>
                </a:solidFill>
                <a:effectLst>
                  <a:outerShdw blurRad="38100" dist="38100" dir="2700000" algn="tl">
                    <a:srgbClr val="000000">
                      <a:alpha val="43137"/>
                    </a:srgbClr>
                  </a:outerShdw>
                </a:effectLst>
                <a:latin typeface="Goudy Old Style"/>
                <a:cs typeface="Aharoni" panose="02010803020104030203" pitchFamily="2" charset="-79"/>
              </a:rPr>
            </a:br>
            <a:r>
              <a:rPr lang="en-US" sz="2400" dirty="0">
                <a:solidFill>
                  <a:prstClr val="white"/>
                </a:solidFill>
                <a:effectLst>
                  <a:outerShdw blurRad="38100" dist="38100" dir="2700000" algn="tl">
                    <a:srgbClr val="000000">
                      <a:alpha val="43137"/>
                    </a:srgbClr>
                  </a:outerShdw>
                </a:effectLst>
                <a:latin typeface="Goudy Old Style"/>
                <a:cs typeface="Aharoni" panose="02010803020104030203" pitchFamily="2" charset="-79"/>
              </a:rPr>
              <a:t>of England</a:t>
            </a:r>
            <a:endParaRPr lang="en-US" sz="1600" dirty="0">
              <a:solidFill>
                <a:prstClr val="white"/>
              </a:solidFill>
              <a:effectLst>
                <a:outerShdw blurRad="38100" dist="38100" dir="2700000" algn="tl">
                  <a:srgbClr val="000000">
                    <a:alpha val="43137"/>
                  </a:srgbClr>
                </a:outerShdw>
              </a:effectLst>
              <a:latin typeface="Goudy Old Style"/>
              <a:cs typeface="Aharoni" panose="02010803020104030203" pitchFamily="2" charset="-79"/>
            </a:endParaRPr>
          </a:p>
        </p:txBody>
      </p:sp>
    </p:spTree>
    <p:extLst>
      <p:ext uri="{BB962C8B-B14F-4D97-AF65-F5344CB8AC3E}">
        <p14:creationId xmlns:p14="http://schemas.microsoft.com/office/powerpoint/2010/main" val="59502732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189" y="4804551"/>
            <a:ext cx="5913438"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92" y="4804551"/>
            <a:ext cx="59690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29" y="230121"/>
            <a:ext cx="11271341" cy="5157000"/>
          </a:xfrm>
          <a:prstGeom prst="rect">
            <a:avLst/>
          </a:prstGeom>
        </p:spPr>
      </p:pic>
    </p:spTree>
    <p:extLst>
      <p:ext uri="{BB962C8B-B14F-4D97-AF65-F5344CB8AC3E}">
        <p14:creationId xmlns:p14="http://schemas.microsoft.com/office/powerpoint/2010/main" val="9620729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026"/>
                                        </p:tgtEl>
                                      </p:cBhvr>
                                    </p:animEffect>
                                    <p:animScale>
                                      <p:cBhvr>
                                        <p:cTn id="10" dur="250" autoRev="1" fill="hold"/>
                                        <p:tgtEl>
                                          <p:spTgt spid="1026"/>
                                        </p:tgtEl>
                                      </p:cBhvr>
                                      <p:by x="105000" y="105000"/>
                                    </p:animScale>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par>
                                <p:cTn id="15" presetID="26" presetClass="emph" presetSubtype="0" fill="hold" nodeType="withEffect">
                                  <p:stCondLst>
                                    <p:cond delay="500"/>
                                  </p:stCondLst>
                                  <p:childTnLst>
                                    <p:animEffect transition="out" filter="fade">
                                      <p:cBhvr>
                                        <p:cTn id="16" dur="500" tmFilter="0, 0; .2, .5; .8, .5; 1, 0"/>
                                        <p:tgtEl>
                                          <p:spTgt spid="1027"/>
                                        </p:tgtEl>
                                      </p:cBhvr>
                                    </p:animEffect>
                                    <p:animScale>
                                      <p:cBhvr>
                                        <p:cTn id="17"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sp>
        <p:nvSpPr>
          <p:cNvPr id="16" name="Down Arrow 15"/>
          <p:cNvSpPr/>
          <p:nvPr/>
        </p:nvSpPr>
        <p:spPr>
          <a:xfrm>
            <a:off x="8116487" y="4400550"/>
            <a:ext cx="1523207" cy="8763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915" name="Rectangle 3"/>
          <p:cNvSpPr>
            <a:spLocks noGrp="1" noChangeArrowheads="1"/>
          </p:cNvSpPr>
          <p:nvPr>
            <p:ph idx="1"/>
          </p:nvPr>
        </p:nvSpPr>
        <p:spPr>
          <a:xfrm>
            <a:off x="610482" y="1710474"/>
            <a:ext cx="6300661" cy="4530835"/>
          </a:xfrm>
        </p:spPr>
        <p:txBody>
          <a:bodyPr>
            <a:noAutofit/>
          </a:bodyPr>
          <a:lstStyle/>
          <a:p>
            <a:pPr marL="0" indent="0" algn="ctr" eaLnBrk="1" hangingPunct="1">
              <a:lnSpc>
                <a:spcPct val="100000"/>
              </a:lnSpc>
              <a:buFont typeface="Wingdings" pitchFamily="2" charset="2"/>
              <a:buNone/>
              <a:defRPr/>
            </a:pPr>
            <a:r>
              <a:rPr lang="en-US" sz="19900" b="1" dirty="0">
                <a:solidFill>
                  <a:schemeClr val="bg1"/>
                </a:solidFill>
                <a:effectLst>
                  <a:outerShdw blurRad="38100" dist="38100" dir="2700000" algn="tl">
                    <a:srgbClr val="000000">
                      <a:alpha val="43137"/>
                    </a:srgbClr>
                  </a:outerShdw>
                </a:effectLst>
                <a:latin typeface="+mj-lt"/>
              </a:rPr>
              <a:t>TOP </a:t>
            </a:r>
            <a:r>
              <a:rPr lang="en-US" sz="8800" b="1" dirty="0">
                <a:solidFill>
                  <a:schemeClr val="bg1"/>
                </a:solidFill>
                <a:effectLst>
                  <a:outerShdw blurRad="38100" dist="38100" dir="2700000" algn="tl">
                    <a:srgbClr val="000000">
                      <a:alpha val="43137"/>
                    </a:srgbClr>
                  </a:outerShdw>
                </a:effectLst>
                <a:latin typeface="+mj-lt"/>
              </a:rPr>
              <a:t>DOWN</a:t>
            </a:r>
          </a:p>
        </p:txBody>
      </p:sp>
      <p:sp>
        <p:nvSpPr>
          <p:cNvPr id="2" name="Cloud 1"/>
          <p:cNvSpPr/>
          <p:nvPr/>
        </p:nvSpPr>
        <p:spPr>
          <a:xfrm>
            <a:off x="6343650" y="279549"/>
            <a:ext cx="5314950" cy="190012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2">
                    <a:lumMod val="10000"/>
                  </a:schemeClr>
                </a:solidFill>
                <a:latin typeface="+mj-lt"/>
                <a:cs typeface="Aharoni" panose="02010803020104030203" pitchFamily="2" charset="-79"/>
              </a:rPr>
              <a:t>GOD</a:t>
            </a:r>
          </a:p>
        </p:txBody>
      </p:sp>
      <p:sp>
        <p:nvSpPr>
          <p:cNvPr id="5" name="Down Arrow 4"/>
          <p:cNvSpPr/>
          <p:nvPr/>
        </p:nvSpPr>
        <p:spPr>
          <a:xfrm>
            <a:off x="8097042" y="1943100"/>
            <a:ext cx="1523207" cy="8763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3124"/>
          <a:stretch/>
        </p:blipFill>
        <p:spPr bwMode="auto">
          <a:xfrm>
            <a:off x="7658100" y="2447925"/>
            <a:ext cx="2401093"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507286" y="5001998"/>
            <a:ext cx="2732882" cy="162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2DF595BA-176F-4E04-8044-BE65F610FB68}"/>
              </a:ext>
            </a:extLst>
          </p:cNvPr>
          <p:cNvSpPr txBox="1"/>
          <p:nvPr/>
        </p:nvSpPr>
        <p:spPr>
          <a:xfrm>
            <a:off x="10293333" y="6210303"/>
            <a:ext cx="1817155" cy="600164"/>
          </a:xfrm>
          <a:prstGeom prst="rect">
            <a:avLst/>
          </a:prstGeom>
          <a:noFill/>
        </p:spPr>
        <p:txBody>
          <a:bodyPr wrap="square" rtlCol="0">
            <a:spAutoFit/>
          </a:bodyPr>
          <a:lstStyle/>
          <a:p>
            <a:r>
              <a:rPr lang="en-US" sz="1100" dirty="0">
                <a:solidFill>
                  <a:schemeClr val="bg2"/>
                </a:solidFill>
                <a:latin typeface="+mj-lt"/>
                <a:cs typeface="Arial" panose="020B0604020202020204" pitchFamily="34" charset="0"/>
              </a:rPr>
              <a:t>Icons from Noun Project:</a:t>
            </a:r>
          </a:p>
          <a:p>
            <a:pPr marL="117475"/>
            <a:r>
              <a:rPr lang="en-US" sz="1050" dirty="0">
                <a:solidFill>
                  <a:schemeClr val="bg2"/>
                </a:solidFill>
                <a:latin typeface="+mj-lt"/>
                <a:cs typeface="Arial" panose="020B0604020202020204" pitchFamily="34" charset="0"/>
              </a:rPr>
              <a:t>King (Creative Stall)</a:t>
            </a:r>
          </a:p>
          <a:p>
            <a:pPr marL="117475"/>
            <a:r>
              <a:rPr lang="en-US" sz="1050" dirty="0">
                <a:solidFill>
                  <a:schemeClr val="bg2"/>
                </a:solidFill>
                <a:latin typeface="+mj-lt"/>
                <a:cs typeface="Arial" panose="020B0604020202020204" pitchFamily="34" charset="0"/>
              </a:rPr>
              <a:t>People (Castor &amp; Pollux)</a:t>
            </a:r>
          </a:p>
        </p:txBody>
      </p:sp>
    </p:spTree>
    <p:extLst>
      <p:ext uri="{BB962C8B-B14F-4D97-AF65-F5344CB8AC3E}">
        <p14:creationId xmlns:p14="http://schemas.microsoft.com/office/powerpoint/2010/main" val="67304262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93691" y="735427"/>
            <a:ext cx="7863499" cy="1773865"/>
          </a:xfrm>
        </p:spPr>
        <p:txBody>
          <a:bodyPr>
            <a:noAutofit/>
          </a:bodyPr>
          <a:lstStyle/>
          <a:p>
            <a:pPr eaLnBrk="1" hangingPunct="1">
              <a:defRPr/>
            </a:pPr>
            <a:r>
              <a:rPr lang="en-US" sz="8800" b="1" dirty="0">
                <a:solidFill>
                  <a:schemeClr val="bg1"/>
                </a:solidFill>
                <a:effectLst>
                  <a:outerShdw blurRad="38100" dist="38100" dir="2700000" algn="tl">
                    <a:srgbClr val="000000">
                      <a:alpha val="43137"/>
                    </a:srgbClr>
                  </a:outerShdw>
                </a:effectLst>
              </a:rPr>
              <a:t>Social Contract</a:t>
            </a:r>
          </a:p>
        </p:txBody>
      </p:sp>
      <p:sp>
        <p:nvSpPr>
          <p:cNvPr id="38915" name="Rectangle 3"/>
          <p:cNvSpPr>
            <a:spLocks noGrp="1" noChangeArrowheads="1"/>
          </p:cNvSpPr>
          <p:nvPr>
            <p:ph idx="1"/>
          </p:nvPr>
        </p:nvSpPr>
        <p:spPr>
          <a:xfrm>
            <a:off x="1290986" y="2704349"/>
            <a:ext cx="5864725" cy="3709737"/>
          </a:xfrm>
        </p:spPr>
        <p:txBody>
          <a:bodyPr>
            <a:noAutofit/>
          </a:bodyPr>
          <a:lstStyle/>
          <a:p>
            <a:pPr marL="0" indent="0" algn="ctr" eaLnBrk="1" hangingPunct="1">
              <a:lnSpc>
                <a:spcPct val="100000"/>
              </a:lnSpc>
              <a:buFont typeface="Wingdings" pitchFamily="2" charset="2"/>
              <a:buNone/>
              <a:defRPr/>
            </a:pPr>
            <a:r>
              <a:rPr lang="en-US" sz="6000" dirty="0">
                <a:solidFill>
                  <a:schemeClr val="bg1"/>
                </a:solidFill>
                <a:effectLst>
                  <a:outerShdw blurRad="38100" dist="38100" dir="2700000" algn="tl">
                    <a:srgbClr val="000000">
                      <a:alpha val="43137"/>
                    </a:srgbClr>
                  </a:outerShdw>
                </a:effectLst>
              </a:rPr>
              <a:t>Governments are </a:t>
            </a:r>
            <a:r>
              <a:rPr lang="en-US" sz="7200" b="1" dirty="0">
                <a:solidFill>
                  <a:schemeClr val="bg1"/>
                </a:solidFill>
                <a:effectLst>
                  <a:outerShdw blurRad="38100" dist="38100" dir="2700000" algn="tl">
                    <a:srgbClr val="000000">
                      <a:alpha val="43137"/>
                    </a:srgbClr>
                  </a:outerShdw>
                </a:effectLst>
                <a:latin typeface="Georgia" panose="02040502050405020303" pitchFamily="18" charset="0"/>
              </a:rPr>
              <a:t>CREATED</a:t>
            </a:r>
            <a:br>
              <a:rPr lang="en-US" sz="7200" dirty="0">
                <a:solidFill>
                  <a:schemeClr val="bg1"/>
                </a:solidFill>
                <a:effectLst>
                  <a:outerShdw blurRad="38100" dist="38100" dir="2700000" algn="tl">
                    <a:srgbClr val="000000">
                      <a:alpha val="43137"/>
                    </a:srgbClr>
                  </a:outerShdw>
                </a:effectLst>
              </a:rPr>
            </a:br>
            <a:r>
              <a:rPr lang="en-US" sz="6000" dirty="0">
                <a:solidFill>
                  <a:schemeClr val="bg1"/>
                </a:solidFill>
                <a:effectLst>
                  <a:outerShdw blurRad="38100" dist="38100" dir="2700000" algn="tl">
                    <a:srgbClr val="000000">
                      <a:alpha val="43137"/>
                    </a:srgbClr>
                  </a:outerShdw>
                </a:effectLst>
              </a:rPr>
              <a:t>by society.</a:t>
            </a:r>
          </a:p>
        </p:txBody>
      </p:sp>
      <p:pic>
        <p:nvPicPr>
          <p:cNvPr id="1028"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3124"/>
          <a:stretch/>
        </p:blipFill>
        <p:spPr bwMode="auto">
          <a:xfrm>
            <a:off x="7368378" y="502155"/>
            <a:ext cx="3521357" cy="305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517919" y="4225789"/>
            <a:ext cx="3266022" cy="194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own Arrow 15"/>
          <p:cNvSpPr/>
          <p:nvPr/>
        </p:nvSpPr>
        <p:spPr>
          <a:xfrm flipV="1">
            <a:off x="8176455" y="3062166"/>
            <a:ext cx="1888559" cy="131843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0E886C-1DDC-423B-830C-062D28DD1EBC}"/>
              </a:ext>
            </a:extLst>
          </p:cNvPr>
          <p:cNvSpPr txBox="1"/>
          <p:nvPr/>
        </p:nvSpPr>
        <p:spPr>
          <a:xfrm>
            <a:off x="10293333" y="6210303"/>
            <a:ext cx="1817155" cy="600164"/>
          </a:xfrm>
          <a:prstGeom prst="rect">
            <a:avLst/>
          </a:prstGeom>
          <a:noFill/>
        </p:spPr>
        <p:txBody>
          <a:bodyPr wrap="square" rtlCol="0">
            <a:spAutoFit/>
          </a:bodyPr>
          <a:lstStyle/>
          <a:p>
            <a:r>
              <a:rPr lang="en-US" sz="1100" dirty="0">
                <a:solidFill>
                  <a:schemeClr val="bg2"/>
                </a:solidFill>
                <a:latin typeface="+mj-lt"/>
                <a:cs typeface="Arial" panose="020B0604020202020204" pitchFamily="34" charset="0"/>
              </a:rPr>
              <a:t>Icons from Noun Project:</a:t>
            </a:r>
          </a:p>
          <a:p>
            <a:pPr marL="117475"/>
            <a:r>
              <a:rPr lang="en-US" sz="1050" dirty="0">
                <a:solidFill>
                  <a:schemeClr val="bg2"/>
                </a:solidFill>
                <a:latin typeface="+mj-lt"/>
                <a:cs typeface="Arial" panose="020B0604020202020204" pitchFamily="34" charset="0"/>
              </a:rPr>
              <a:t>King (Creative Stall)</a:t>
            </a:r>
          </a:p>
          <a:p>
            <a:pPr marL="117475"/>
            <a:r>
              <a:rPr lang="en-US" sz="1050" dirty="0">
                <a:solidFill>
                  <a:schemeClr val="bg2"/>
                </a:solidFill>
                <a:latin typeface="+mj-lt"/>
                <a:cs typeface="Arial" panose="020B0604020202020204" pitchFamily="34" charset="0"/>
              </a:rPr>
              <a:t>People (Castor &amp; Pollux)</a:t>
            </a:r>
          </a:p>
        </p:txBody>
      </p:sp>
    </p:spTree>
    <p:extLst>
      <p:ext uri="{BB962C8B-B14F-4D97-AF65-F5344CB8AC3E}">
        <p14:creationId xmlns:p14="http://schemas.microsoft.com/office/powerpoint/2010/main" val="157965345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3124"/>
          <a:stretch/>
        </p:blipFill>
        <p:spPr bwMode="auto">
          <a:xfrm>
            <a:off x="7368378" y="502155"/>
            <a:ext cx="3521357" cy="305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517919" y="4225789"/>
            <a:ext cx="3266022" cy="194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own Arrow 15"/>
          <p:cNvSpPr/>
          <p:nvPr/>
        </p:nvSpPr>
        <p:spPr>
          <a:xfrm flipV="1">
            <a:off x="8176455" y="3062166"/>
            <a:ext cx="1888559" cy="131843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3"/>
          <p:cNvSpPr>
            <a:spLocks noGrp="1" noChangeArrowheads="1"/>
          </p:cNvSpPr>
          <p:nvPr>
            <p:ph idx="1"/>
          </p:nvPr>
        </p:nvSpPr>
        <p:spPr>
          <a:xfrm>
            <a:off x="738071" y="1008694"/>
            <a:ext cx="6300661" cy="4530835"/>
          </a:xfrm>
        </p:spPr>
        <p:txBody>
          <a:bodyPr>
            <a:noAutofit/>
          </a:bodyPr>
          <a:lstStyle/>
          <a:p>
            <a:pPr marL="0" indent="0" algn="ctr" eaLnBrk="1" hangingPunct="1">
              <a:lnSpc>
                <a:spcPct val="100000"/>
              </a:lnSpc>
              <a:buFont typeface="Wingdings" pitchFamily="2" charset="2"/>
              <a:buNone/>
              <a:defRPr/>
            </a:pPr>
            <a:r>
              <a:rPr lang="en-US" sz="9600" b="1" dirty="0">
                <a:solidFill>
                  <a:schemeClr val="bg1"/>
                </a:solidFill>
                <a:effectLst>
                  <a:outerShdw blurRad="38100" dist="38100" dir="2700000" algn="tl">
                    <a:srgbClr val="000000">
                      <a:alpha val="43137"/>
                    </a:srgbClr>
                  </a:outerShdw>
                </a:effectLst>
                <a:latin typeface="+mj-lt"/>
              </a:rPr>
              <a:t>BOTTOM </a:t>
            </a:r>
            <a:r>
              <a:rPr lang="en-US" sz="19900" b="1" dirty="0">
                <a:solidFill>
                  <a:schemeClr val="bg1"/>
                </a:solidFill>
                <a:effectLst>
                  <a:outerShdw blurRad="38100" dist="38100" dir="2700000" algn="tl">
                    <a:srgbClr val="000000">
                      <a:alpha val="43137"/>
                    </a:srgbClr>
                  </a:outerShdw>
                </a:effectLst>
                <a:latin typeface="+mj-lt"/>
              </a:rPr>
              <a:t>UP</a:t>
            </a:r>
          </a:p>
        </p:txBody>
      </p:sp>
      <p:sp>
        <p:nvSpPr>
          <p:cNvPr id="7" name="TextBox 6">
            <a:extLst>
              <a:ext uri="{FF2B5EF4-FFF2-40B4-BE49-F238E27FC236}">
                <a16:creationId xmlns:a16="http://schemas.microsoft.com/office/drawing/2014/main" id="{0D30F85D-3361-4367-A875-D33FCBF27550}"/>
              </a:ext>
            </a:extLst>
          </p:cNvPr>
          <p:cNvSpPr txBox="1"/>
          <p:nvPr/>
        </p:nvSpPr>
        <p:spPr>
          <a:xfrm>
            <a:off x="10293333" y="6210303"/>
            <a:ext cx="1817155" cy="600164"/>
          </a:xfrm>
          <a:prstGeom prst="rect">
            <a:avLst/>
          </a:prstGeom>
          <a:noFill/>
        </p:spPr>
        <p:txBody>
          <a:bodyPr wrap="square" rtlCol="0">
            <a:spAutoFit/>
          </a:bodyPr>
          <a:lstStyle/>
          <a:p>
            <a:r>
              <a:rPr lang="en-US" sz="1100" dirty="0">
                <a:solidFill>
                  <a:schemeClr val="bg2"/>
                </a:solidFill>
                <a:latin typeface="+mj-lt"/>
                <a:cs typeface="Arial" panose="020B0604020202020204" pitchFamily="34" charset="0"/>
              </a:rPr>
              <a:t>Icons from Noun Project:</a:t>
            </a:r>
          </a:p>
          <a:p>
            <a:pPr marL="117475"/>
            <a:r>
              <a:rPr lang="en-US" sz="1050" dirty="0">
                <a:solidFill>
                  <a:schemeClr val="bg2"/>
                </a:solidFill>
                <a:latin typeface="+mj-lt"/>
                <a:cs typeface="Arial" panose="020B0604020202020204" pitchFamily="34" charset="0"/>
              </a:rPr>
              <a:t>King (Creative Stall)</a:t>
            </a:r>
          </a:p>
          <a:p>
            <a:pPr marL="117475"/>
            <a:r>
              <a:rPr lang="en-US" sz="1050" dirty="0">
                <a:solidFill>
                  <a:schemeClr val="bg2"/>
                </a:solidFill>
                <a:latin typeface="+mj-lt"/>
                <a:cs typeface="Arial" panose="020B0604020202020204" pitchFamily="34" charset="0"/>
              </a:rPr>
              <a:t>People (Castor &amp; Pollux)</a:t>
            </a:r>
          </a:p>
        </p:txBody>
      </p:sp>
    </p:spTree>
    <p:extLst>
      <p:ext uri="{BB962C8B-B14F-4D97-AF65-F5344CB8AC3E}">
        <p14:creationId xmlns:p14="http://schemas.microsoft.com/office/powerpoint/2010/main" val="378684008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tx2">
                <a:lumMod val="75000"/>
              </a:schemeClr>
            </a:gs>
          </a:gsLst>
          <a:lin ang="16200000" scaled="1"/>
          <a:tileRect/>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3124"/>
          <a:stretch/>
        </p:blipFill>
        <p:spPr bwMode="auto">
          <a:xfrm>
            <a:off x="7368378" y="502155"/>
            <a:ext cx="3521357" cy="305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517919" y="4225789"/>
            <a:ext cx="3266022" cy="194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own Arrow 15"/>
          <p:cNvSpPr/>
          <p:nvPr/>
        </p:nvSpPr>
        <p:spPr>
          <a:xfrm flipV="1">
            <a:off x="8176455" y="3062166"/>
            <a:ext cx="1888559" cy="131843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3"/>
          <p:cNvSpPr>
            <a:spLocks noGrp="1" noChangeArrowheads="1"/>
          </p:cNvSpPr>
          <p:nvPr>
            <p:ph idx="1"/>
          </p:nvPr>
        </p:nvSpPr>
        <p:spPr>
          <a:xfrm>
            <a:off x="575674" y="542758"/>
            <a:ext cx="6300661" cy="5624118"/>
          </a:xfrm>
        </p:spPr>
        <p:txBody>
          <a:bodyPr>
            <a:noAutofit/>
          </a:bodyPr>
          <a:lstStyle/>
          <a:p>
            <a:pPr marL="0" indent="0" algn="ctr" eaLnBrk="1" hangingPunct="1">
              <a:lnSpc>
                <a:spcPct val="100000"/>
              </a:lnSpc>
              <a:buFont typeface="Wingdings" pitchFamily="2" charset="2"/>
              <a:buNone/>
              <a:defRPr/>
            </a:pPr>
            <a:r>
              <a:rPr lang="en-US" sz="16600" b="1" dirty="0">
                <a:solidFill>
                  <a:schemeClr val="bg1"/>
                </a:solidFill>
                <a:effectLst>
                  <a:outerShdw blurRad="38100" dist="38100" dir="2700000" algn="tl">
                    <a:srgbClr val="000000">
                      <a:alpha val="43137"/>
                    </a:srgbClr>
                  </a:outerShdw>
                </a:effectLst>
                <a:latin typeface="+mj-lt"/>
              </a:rPr>
              <a:t>NOT</a:t>
            </a:r>
            <a:r>
              <a:rPr lang="en-US" sz="9600" b="1" dirty="0">
                <a:solidFill>
                  <a:schemeClr val="bg1"/>
                </a:solidFill>
                <a:effectLst>
                  <a:outerShdw blurRad="38100" dist="38100" dir="2700000" algn="tl">
                    <a:srgbClr val="000000">
                      <a:alpha val="43137"/>
                    </a:srgbClr>
                  </a:outerShdw>
                </a:effectLst>
                <a:latin typeface="+mj-lt"/>
              </a:rPr>
              <a:t> DIVINE RIGHT</a:t>
            </a:r>
            <a:endParaRPr lang="en-US" sz="19900" b="1" dirty="0">
              <a:solidFill>
                <a:schemeClr val="bg1"/>
              </a:solidFill>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a16="http://schemas.microsoft.com/office/drawing/2014/main" id="{0D30F85D-3361-4367-A875-D33FCBF27550}"/>
              </a:ext>
            </a:extLst>
          </p:cNvPr>
          <p:cNvSpPr txBox="1"/>
          <p:nvPr/>
        </p:nvSpPr>
        <p:spPr>
          <a:xfrm>
            <a:off x="10293333" y="6210303"/>
            <a:ext cx="1817155" cy="600164"/>
          </a:xfrm>
          <a:prstGeom prst="rect">
            <a:avLst/>
          </a:prstGeom>
          <a:noFill/>
        </p:spPr>
        <p:txBody>
          <a:bodyPr wrap="square" rtlCol="0">
            <a:spAutoFit/>
          </a:bodyPr>
          <a:lstStyle/>
          <a:p>
            <a:r>
              <a:rPr lang="en-US" sz="1100" dirty="0">
                <a:solidFill>
                  <a:schemeClr val="bg2"/>
                </a:solidFill>
                <a:latin typeface="+mj-lt"/>
                <a:cs typeface="Arial" panose="020B0604020202020204" pitchFamily="34" charset="0"/>
              </a:rPr>
              <a:t>Icons from Noun Project:</a:t>
            </a:r>
          </a:p>
          <a:p>
            <a:pPr marL="117475"/>
            <a:r>
              <a:rPr lang="en-US" sz="1050" dirty="0">
                <a:solidFill>
                  <a:schemeClr val="bg2"/>
                </a:solidFill>
                <a:latin typeface="+mj-lt"/>
                <a:cs typeface="Arial" panose="020B0604020202020204" pitchFamily="34" charset="0"/>
              </a:rPr>
              <a:t>King (Creative Stall)</a:t>
            </a:r>
          </a:p>
          <a:p>
            <a:pPr marL="117475"/>
            <a:r>
              <a:rPr lang="en-US" sz="1050" dirty="0">
                <a:solidFill>
                  <a:schemeClr val="bg2"/>
                </a:solidFill>
                <a:latin typeface="+mj-lt"/>
                <a:cs typeface="Arial" panose="020B0604020202020204" pitchFamily="34" charset="0"/>
              </a:rPr>
              <a:t>People (Castor &amp; Pollux)</a:t>
            </a:r>
          </a:p>
        </p:txBody>
      </p:sp>
      <p:sp>
        <p:nvSpPr>
          <p:cNvPr id="2" name="&quot;Not Allowed&quot; Symbol 1">
            <a:extLst>
              <a:ext uri="{FF2B5EF4-FFF2-40B4-BE49-F238E27FC236}">
                <a16:creationId xmlns:a16="http://schemas.microsoft.com/office/drawing/2014/main" id="{F26FA2AF-CEF1-4B34-91A7-554CB97E5336}"/>
              </a:ext>
            </a:extLst>
          </p:cNvPr>
          <p:cNvSpPr/>
          <p:nvPr/>
        </p:nvSpPr>
        <p:spPr>
          <a:xfrm>
            <a:off x="7192370" y="832513"/>
            <a:ext cx="3957851" cy="4817660"/>
          </a:xfrm>
          <a:prstGeom prst="noSmoking">
            <a:avLst>
              <a:gd name="adj" fmla="val 9438"/>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1014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File:Jacques-Bénigne Bossuet 3.jpg"/>
          <p:cNvPicPr>
            <a:picLocks noChangeAspect="1" noChangeArrowheads="1"/>
          </p:cNvPicPr>
          <p:nvPr/>
        </p:nvPicPr>
        <p:blipFill rotWithShape="1">
          <a:blip r:embed="rId2">
            <a:extLst>
              <a:ext uri="{28A0092B-C50C-407E-A947-70E740481C1C}">
                <a14:useLocalDpi xmlns:a14="http://schemas.microsoft.com/office/drawing/2010/main" val="0"/>
              </a:ext>
            </a:extLst>
          </a:blip>
          <a:srcRect t="15185" b="32352"/>
          <a:stretch/>
        </p:blipFill>
        <p:spPr bwMode="auto">
          <a:xfrm>
            <a:off x="3078301" y="22728"/>
            <a:ext cx="9113699" cy="68352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24829" y="0"/>
            <a:ext cx="2258372" cy="6858000"/>
          </a:xfrm>
          <a:prstGeom prst="rect">
            <a:avLst/>
          </a:prstGeom>
          <a:gradFill flip="none" rotWithShape="1">
            <a:gsLst>
              <a:gs pos="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1"/>
          <p:cNvSpPr>
            <a:spLocks noGrp="1"/>
          </p:cNvSpPr>
          <p:nvPr>
            <p:ph type="ctrTitle"/>
          </p:nvPr>
        </p:nvSpPr>
        <p:spPr>
          <a:xfrm>
            <a:off x="247398" y="1588835"/>
            <a:ext cx="5790671" cy="1445125"/>
          </a:xfrm>
        </p:spPr>
        <p:txBody>
          <a:bodyPr anchor="ctr">
            <a:noAutofit/>
          </a:bodyPr>
          <a:lstStyle/>
          <a:p>
            <a:pPr>
              <a:lnSpc>
                <a:spcPct val="90000"/>
              </a:lnSpc>
            </a:pPr>
            <a:r>
              <a:rPr lang="en-US" sz="8800" b="1" dirty="0">
                <a:solidFill>
                  <a:schemeClr val="bg1"/>
                </a:solidFill>
                <a:cs typeface="Aharoni" panose="02010803020104030203" pitchFamily="2" charset="-79"/>
              </a:rPr>
              <a:t>BOSSUET</a:t>
            </a:r>
            <a:endParaRPr lang="en-US" sz="8800" b="1" dirty="0">
              <a:solidFill>
                <a:schemeClr val="bg1"/>
              </a:solidFill>
              <a:effectLst>
                <a:outerShdw blurRad="38100" dist="38100" dir="2700000" algn="tl">
                  <a:srgbClr val="000000">
                    <a:alpha val="43137"/>
                  </a:srgbClr>
                </a:outerShdw>
              </a:effectLst>
              <a:latin typeface="+mn-lt"/>
              <a:cs typeface="Aharoni" panose="02010803020104030203" pitchFamily="2" charset="-79"/>
            </a:endParaRPr>
          </a:p>
        </p:txBody>
      </p:sp>
      <p:sp>
        <p:nvSpPr>
          <p:cNvPr id="3" name="Rectangle 2"/>
          <p:cNvSpPr/>
          <p:nvPr/>
        </p:nvSpPr>
        <p:spPr>
          <a:xfrm>
            <a:off x="247398" y="382233"/>
            <a:ext cx="3483646" cy="1569660"/>
          </a:xfrm>
          <a:prstGeom prst="rect">
            <a:avLst/>
          </a:prstGeom>
        </p:spPr>
        <p:txBody>
          <a:bodyPr wrap="none">
            <a:spAutoFit/>
          </a:bodyPr>
          <a:lstStyle/>
          <a:p>
            <a:r>
              <a:rPr lang="en-US" sz="9600" dirty="0">
                <a:solidFill>
                  <a:schemeClr val="tx2">
                    <a:lumMod val="20000"/>
                    <a:lumOff val="80000"/>
                  </a:schemeClr>
                </a:solidFill>
                <a:cs typeface="Aharoni" panose="02010803020104030203" pitchFamily="2" charset="-79"/>
              </a:rPr>
              <a:t>Jacques</a:t>
            </a:r>
            <a:endParaRPr lang="en-US" dirty="0">
              <a:solidFill>
                <a:schemeClr val="tx2">
                  <a:lumMod val="20000"/>
                  <a:lumOff val="80000"/>
                </a:schemeClr>
              </a:solidFill>
            </a:endParaRPr>
          </a:p>
        </p:txBody>
      </p:sp>
      <p:sp>
        <p:nvSpPr>
          <p:cNvPr id="6" name="TextBox 5"/>
          <p:cNvSpPr txBox="1"/>
          <p:nvPr/>
        </p:nvSpPr>
        <p:spPr>
          <a:xfrm>
            <a:off x="375733" y="3518000"/>
            <a:ext cx="4661486" cy="1846659"/>
          </a:xfrm>
          <a:prstGeom prst="rect">
            <a:avLst/>
          </a:prstGeom>
          <a:noFill/>
        </p:spPr>
        <p:txBody>
          <a:bodyPr wrap="square" rtlCol="0">
            <a:spAutoFit/>
          </a:bodyPr>
          <a:lstStyle/>
          <a:p>
            <a:pPr algn="ctr"/>
            <a:r>
              <a:rPr lang="en-US" sz="6600" b="1" dirty="0">
                <a:solidFill>
                  <a:schemeClr val="accent1">
                    <a:lumMod val="60000"/>
                    <a:lumOff val="40000"/>
                  </a:schemeClr>
                </a:solidFill>
                <a:latin typeface="+mj-lt"/>
              </a:rPr>
              <a:t>Louis XIV’s </a:t>
            </a:r>
            <a:r>
              <a:rPr lang="en-US" sz="4800" dirty="0">
                <a:solidFill>
                  <a:schemeClr val="accent1">
                    <a:lumMod val="60000"/>
                    <a:lumOff val="40000"/>
                  </a:schemeClr>
                </a:solidFill>
                <a:latin typeface="+mj-lt"/>
              </a:rPr>
              <a:t>Court Preacher</a:t>
            </a: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4975084" y="3967475"/>
              <a:ext cx="15840" cy="360"/>
            </p14:xfrm>
          </p:contentPart>
        </mc:Choice>
        <mc:Fallback xmlns="">
          <p:pic>
            <p:nvPicPr>
              <p:cNvPr id="8" name="Ink 7"/>
              <p:cNvPicPr/>
              <p:nvPr/>
            </p:nvPicPr>
            <p:blipFill>
              <a:blip r:embed="rId4"/>
              <a:stretch>
                <a:fillRect/>
              </a:stretch>
            </p:blipFill>
            <p:spPr>
              <a:xfrm>
                <a:off x="4963204" y="3955595"/>
                <a:ext cx="39600" cy="24120"/>
              </a:xfrm>
              <a:prstGeom prst="rect">
                <a:avLst/>
              </a:prstGeom>
            </p:spPr>
          </p:pic>
        </mc:Fallback>
      </mc:AlternateContent>
    </p:spTree>
    <p:extLst>
      <p:ext uri="{BB962C8B-B14F-4D97-AF65-F5344CB8AC3E}">
        <p14:creationId xmlns:p14="http://schemas.microsoft.com/office/powerpoint/2010/main" val="161821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File:Jacques-Bénigne Bossuet 3.jpg"/>
          <p:cNvPicPr>
            <a:picLocks noChangeAspect="1" noChangeArrowheads="1"/>
          </p:cNvPicPr>
          <p:nvPr/>
        </p:nvPicPr>
        <p:blipFill rotWithShape="1">
          <a:blip r:embed="rId2">
            <a:extLst>
              <a:ext uri="{28A0092B-C50C-407E-A947-70E740481C1C}">
                <a14:useLocalDpi xmlns:a14="http://schemas.microsoft.com/office/drawing/2010/main" val="0"/>
              </a:ext>
            </a:extLst>
          </a:blip>
          <a:srcRect t="15185" b="32352"/>
          <a:stretch/>
        </p:blipFill>
        <p:spPr bwMode="auto">
          <a:xfrm>
            <a:off x="3078301" y="22728"/>
            <a:ext cx="9113699" cy="68352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24829" y="0"/>
            <a:ext cx="2258372" cy="6858000"/>
          </a:xfrm>
          <a:prstGeom prst="rect">
            <a:avLst/>
          </a:prstGeom>
          <a:gradFill flip="none" rotWithShape="1">
            <a:gsLst>
              <a:gs pos="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Rectangle 7"/>
          <p:cNvSpPr/>
          <p:nvPr/>
        </p:nvSpPr>
        <p:spPr>
          <a:xfrm>
            <a:off x="377881" y="825047"/>
            <a:ext cx="5293895" cy="2800767"/>
          </a:xfrm>
          <a:prstGeom prst="rect">
            <a:avLst/>
          </a:prstGeom>
        </p:spPr>
        <p:txBody>
          <a:bodyPr wrap="square">
            <a:spAutoFit/>
          </a:bodyPr>
          <a:lstStyle/>
          <a:p>
            <a:pPr marL="288925" indent="-288925" eaLnBrk="0" fontAlgn="base" hangingPunct="0">
              <a:spcBef>
                <a:spcPct val="0"/>
              </a:spcBef>
              <a:spcAft>
                <a:spcPct val="0"/>
              </a:spcAft>
            </a:pPr>
            <a:r>
              <a:rPr lang="en-US" sz="4400" b="1" dirty="0">
                <a:solidFill>
                  <a:schemeClr val="bg1"/>
                </a:solidFill>
                <a:latin typeface="+mj-lt"/>
              </a:rPr>
              <a:t>“God establishes kings as his ministers, and reigns through them over the people.”</a:t>
            </a:r>
          </a:p>
        </p:txBody>
      </p:sp>
      <p:sp>
        <p:nvSpPr>
          <p:cNvPr id="9" name="TextBox 8">
            <a:hlinkClick r:id="rId3"/>
          </p:cNvPr>
          <p:cNvSpPr txBox="1"/>
          <p:nvPr/>
        </p:nvSpPr>
        <p:spPr>
          <a:xfrm>
            <a:off x="812863" y="4165888"/>
            <a:ext cx="3418896" cy="1569660"/>
          </a:xfrm>
          <a:prstGeom prst="rect">
            <a:avLst/>
          </a:prstGeom>
          <a:effectLst>
            <a:glow rad="101600">
              <a:schemeClr val="accent2">
                <a:satMod val="175000"/>
                <a:alpha val="40000"/>
              </a:schemeClr>
            </a:glow>
            <a:outerShdw blurRad="57150" dist="19050" dir="5400000" algn="ctr" rotWithShape="0">
              <a:srgbClr val="000000">
                <a:alpha val="63000"/>
              </a:srgbClr>
            </a:outerShdw>
          </a:effectLst>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b="1" i="1" dirty="0">
                <a:solidFill>
                  <a:schemeClr val="bg2"/>
                </a:solidFill>
                <a:latin typeface="+mj-lt"/>
              </a:rPr>
              <a:t>Politics Derived </a:t>
            </a:r>
            <a:br>
              <a:rPr lang="en-US" sz="3200" b="1" i="1" dirty="0">
                <a:solidFill>
                  <a:schemeClr val="bg2"/>
                </a:solidFill>
                <a:latin typeface="+mj-lt"/>
              </a:rPr>
            </a:br>
            <a:r>
              <a:rPr lang="en-US" sz="3200" b="1" i="1" dirty="0">
                <a:solidFill>
                  <a:schemeClr val="bg2"/>
                </a:solidFill>
                <a:latin typeface="+mj-lt"/>
              </a:rPr>
              <a:t>from </a:t>
            </a:r>
            <a:br>
              <a:rPr lang="en-US" sz="3200" b="1" i="1" dirty="0">
                <a:solidFill>
                  <a:schemeClr val="bg2"/>
                </a:solidFill>
                <a:latin typeface="+mj-lt"/>
              </a:rPr>
            </a:br>
            <a:r>
              <a:rPr lang="en-US" sz="3200" b="1" i="1" dirty="0">
                <a:solidFill>
                  <a:schemeClr val="bg2"/>
                </a:solidFill>
                <a:latin typeface="+mj-lt"/>
              </a:rPr>
              <a:t>Sacred Scripture</a:t>
            </a:r>
          </a:p>
        </p:txBody>
      </p:sp>
    </p:spTree>
    <p:extLst>
      <p:ext uri="{BB962C8B-B14F-4D97-AF65-F5344CB8AC3E}">
        <p14:creationId xmlns:p14="http://schemas.microsoft.com/office/powerpoint/2010/main" val="3622337804"/>
      </p:ext>
    </p:extLst>
  </p:cSld>
  <p:clrMapOvr>
    <a:masterClrMapping/>
  </p:clrMapOvr>
</p:sld>
</file>

<file path=ppt/theme/theme1.xml><?xml version="1.0" encoding="utf-8"?>
<a:theme xmlns:a="http://schemas.openxmlformats.org/drawingml/2006/main" name="Office Theme">
  <a:themeElements>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fontScheme name="Divine Right">
      <a:majorFont>
        <a:latin typeface="Goudy Old Style"/>
        <a:ea typeface=""/>
        <a:cs typeface=""/>
      </a:majorFont>
      <a:minorFont>
        <a:latin typeface="Monotype Corsi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10.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11.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12.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13.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14.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15.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16.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17.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18.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19.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2.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20.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21.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22.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23.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3.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4.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5.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6.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7.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8.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ppt/theme/themeOverride9.xml><?xml version="1.0" encoding="utf-8"?>
<a:themeOverride xmlns:a="http://schemas.openxmlformats.org/drawingml/2006/main">
  <a:clrScheme name="Divine Right">
    <a:dk1>
      <a:sysClr val="windowText" lastClr="000000"/>
    </a:dk1>
    <a:lt1>
      <a:sysClr val="window" lastClr="FFFFFF"/>
    </a:lt1>
    <a:dk2>
      <a:srgbClr val="A63137"/>
    </a:dk2>
    <a:lt2>
      <a:srgbClr val="B9CAE5"/>
    </a:lt2>
    <a:accent1>
      <a:srgbClr val="A0B6DB"/>
    </a:accent1>
    <a:accent2>
      <a:srgbClr val="F09B94"/>
    </a:accent2>
    <a:accent3>
      <a:srgbClr val="A5A5A5"/>
    </a:accent3>
    <a:accent4>
      <a:srgbClr val="2F2219"/>
    </a:accent4>
    <a:accent5>
      <a:srgbClr val="3070B7"/>
    </a:accent5>
    <a:accent6>
      <a:srgbClr val="0E2515"/>
    </a:accent6>
    <a:hlink>
      <a:srgbClr val="6A9ED8"/>
    </a:hlink>
    <a:folHlink>
      <a:srgbClr val="1E4774"/>
    </a:folHlink>
  </a:clrScheme>
</a:themeOverride>
</file>

<file path=docProps/app.xml><?xml version="1.0" encoding="utf-8"?>
<Properties xmlns="http://schemas.openxmlformats.org/officeDocument/2006/extended-properties" xmlns:vt="http://schemas.openxmlformats.org/officeDocument/2006/docPropsVTypes">
  <Template/>
  <TotalTime>3422</TotalTime>
  <Words>652</Words>
  <Application>Microsoft Office PowerPoint</Application>
  <PresentationFormat>Widescreen</PresentationFormat>
  <Paragraphs>100</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Wingdings</vt:lpstr>
      <vt:lpstr>Monotype Corsiva</vt:lpstr>
      <vt:lpstr>Arial</vt:lpstr>
      <vt:lpstr>Aharoni</vt:lpstr>
      <vt:lpstr>Georgia</vt:lpstr>
      <vt:lpstr>Goudy Old Style</vt:lpstr>
      <vt:lpstr>Calibri</vt:lpstr>
      <vt:lpstr>Office Theme</vt:lpstr>
      <vt:lpstr>3_Office Theme</vt:lpstr>
      <vt:lpstr>THE DIVINE RIGHT  OF KINGS</vt:lpstr>
      <vt:lpstr>PowerPoint Presentation</vt:lpstr>
      <vt:lpstr>Divine Right  of Kings</vt:lpstr>
      <vt:lpstr>PowerPoint Presentation</vt:lpstr>
      <vt:lpstr>Social Contract</vt:lpstr>
      <vt:lpstr>PowerPoint Presentation</vt:lpstr>
      <vt:lpstr>PowerPoint Presentation</vt:lpstr>
      <vt:lpstr>BOSSUET</vt:lpstr>
      <vt:lpstr>PowerPoint Presentation</vt:lpstr>
      <vt:lpstr>PowerPoint Presentation</vt:lpstr>
      <vt:lpstr>PowerPoint Presentation</vt:lpstr>
      <vt:lpstr>PowerPoint Presentation</vt:lpstr>
      <vt:lpstr>REBELLION AGAINST THE KING   is Rebellion Against God</vt:lpstr>
      <vt:lpstr>“The Divine Right of Kings”</vt:lpstr>
      <vt:lpstr>“The Divine Right of Kings”</vt:lpstr>
      <vt:lpstr>James I of England</vt:lpstr>
      <vt:lpstr>RECIPROCAL OBLIGATIONS</vt:lpstr>
      <vt:lpstr>PowerPoint Presentation</vt:lpstr>
      <vt:lpstr>DIVINE JUDGMENT</vt:lpstr>
      <vt:lpstr>One King. One Law. One Faith.</vt:lpstr>
      <vt:lpstr>PowerPoint Presentation</vt:lpstr>
      <vt:lpstr>ABSOLUTISM and the  BIBLE</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Divine Right of Kings</dc:title>
  <dc:creator>Tom Richey</dc:creator>
  <cp:lastModifiedBy>Tom Richey</cp:lastModifiedBy>
  <cp:revision>52</cp:revision>
  <dcterms:created xsi:type="dcterms:W3CDTF">2015-01-17T18:20:39Z</dcterms:created>
  <dcterms:modified xsi:type="dcterms:W3CDTF">2018-08-26T21:31:39Z</dcterms:modified>
</cp:coreProperties>
</file>