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6B25-B04B-4EE3-B4C2-5E3DA297C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37C59-0C65-4DCA-9617-F406C7AE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C2174-93E4-4FC0-A90D-D2B866AB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CD5BB-93AD-42C6-A32E-AD904A4C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CFDA-4575-4704-80CB-1428A802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4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8E08-213F-4C87-A6DC-2A5C84CD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67CCD-E586-4506-BC84-E1A066B27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5EDF6-564A-4A4C-99A0-41868F33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A01A4-9426-4369-B411-8A5A8E99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11474-54D0-41B4-8B36-E641DC97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1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64357-1513-4324-9D3D-03889B1E2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18079-FA00-4F83-B26A-379920F1F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3DDA-FF73-448C-B650-B1D1C069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01000-9451-4B2D-BB54-F5A27815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EEB06-A9C8-4CAB-8E48-ABAE13B9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32E-B7BF-48E1-9AFF-92C75288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4F63-C165-43C0-8C9B-7E9C150D2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5B5D2-CA89-4ED6-9E13-82CFEDF9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AD4C5-B3F1-4C29-B608-9A528394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2EDE-677B-45F4-8B0F-A565E3F4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1256-2CC1-420A-94A0-042D05EA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52F09-22F9-4BC8-966A-05591FC9A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4BDA6-63B5-443B-BE2C-838A0412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B153-3635-4D2C-AB81-8C416257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5DDE-F8E4-4E9A-B226-FE0842F2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AB87-69F4-475D-8D34-FE54DA11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358A6-57D2-4B9A-BDCC-98B95F246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E4C8B-54C0-423D-82E0-37AB5E5EF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1AB7D-5119-439B-B593-AC0560AE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14196-AB3F-4AD3-80D3-D8737917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B7272-87F8-46E4-BD31-B44E7587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FC6B-0BAA-4743-95F6-D5A9D23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8CEF-72A1-473A-9E68-BDAA09A92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D9FD7-CB03-4719-9174-D0E215978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5892A-0F0E-413B-8685-4460C3025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55F41-4DBB-4A3A-83F6-ACB2A1348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CDBBD-D04A-4F15-BE48-0D83E483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834C1-DDFC-4F60-9FB0-C1C53705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5F990-9EA5-491E-B996-CDFA89AF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7E1A-573C-4D8C-9D17-7D59874C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38A17-E820-4FA9-8C56-0ECE572B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7C611-9918-477F-B0EC-1B5F5EB1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380DE-8F13-4A33-85D1-E4248537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1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01970-2711-4641-8695-0960CE6E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C71E6-1755-4C13-B754-F2C46414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3D47A-41D3-4273-9B6C-97692845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8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FB49-F678-4724-A33F-05D7BE3C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F5EF-92E3-4D2A-81EF-F9F1A12BA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D2200-1DB4-4495-832E-852809FD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8A240-47CE-45FE-9463-2FCCDE09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09553-2695-42B0-A879-5B6987D7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90DDE-681D-43E0-808F-705D4EFC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0517-824D-42ED-B7DB-1602F5B5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17657-3B6C-4258-B570-836CBDCCB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EDD2B-7DA2-46EE-B9C5-06FFBD08C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24B44-07B9-4671-86D7-9796AC34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A9D5E-4184-49BC-BE87-B5A343AC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B3D4-20AD-4E4A-97CE-E9D99761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94EFF-6CDF-4990-9755-CBB1B168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76F29-02A9-42E7-BDC1-EFF65D674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AC4EF-9902-457F-8F18-C951626E6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B135-A430-458B-80C7-F94CDA6C561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3369-2A29-40DA-B261-AE8DA39BA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5E9F-9EA3-43F0-8355-B643B8CB9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9106-8746-4B61-9185-56267E91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8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CB8C7A7-7232-49FE-A1C1-D804249FE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90F6A37-0DEE-4E6F-8D61-5504DC4FF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510D4C9-4D3E-42F0-A497-DDEBC46D7A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EA0E668-0D58-4189-9D36-B065CD841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9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13D51FA-3B62-41E6-B386-14A458273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2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A9B7402-C7CB-455E-8143-A83CA2578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1DCF2AB-CCC6-46A2-88EA-BB1D1A826B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6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55B3CB5-FE39-4034-8C43-9B6E6D2C11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F2D7AD3-138B-4A5F-A827-B6211D15D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6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B152A8C-F8F5-4493-8A29-6074FDBAC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4077894-A311-4C35-9189-149C759AD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3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E3831C0-9195-40ED-9DBC-63110F65B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E46128E-D8BC-485E-93AE-61CCB3692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42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17F2079-A785-4622-B1C2-BEC3BF1C1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F7EFB84-9A9B-4CB7-B84E-3DD32DACC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2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5034E3C-5FAF-4B81-909F-4032ED6070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6C22F0A-C9F7-4D4E-A0F9-0584F85CD2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4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D180A2A-01BA-4900-9E40-A99E84F97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8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31E5127-9DEA-4DED-93BC-D0C1C3E7A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6948EC4-5283-445B-B4BD-F26EE1573D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D815748-247F-4E9F-9B5D-1311A02DA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11156D3-ACCE-4FF2-BC11-6E3121311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5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409D167-6263-4C7A-B07F-AE059D858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10A8495-4F18-4EBA-98FC-240898C580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2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D995AE3-5ADC-4550-9D09-AEAE268E63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5E5E513-8E27-416F-8594-E29454C100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3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Richey</dc:creator>
  <cp:lastModifiedBy>Tom</cp:lastModifiedBy>
  <cp:revision>1</cp:revision>
  <dcterms:created xsi:type="dcterms:W3CDTF">2018-01-27T18:38:28Z</dcterms:created>
  <dcterms:modified xsi:type="dcterms:W3CDTF">2018-01-27T18:38:57Z</dcterms:modified>
</cp:coreProperties>
</file>