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8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8073-2747-45A1-B12F-569028177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FFEE9-E439-4E0F-A05C-B2911A7AD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1E3EF-1764-4406-A103-318903FE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66BB5-A722-4FBA-B693-ADD18CE6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47E79-392D-49B5-ACF4-FCC58A03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BD94-1124-4C06-86B3-641E3952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9F8A-9D0B-4FF3-924D-9914D778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A756B-0D65-4B40-9476-FFC3897A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150B9-3AA1-490E-B6A0-2341EB19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1B527-6981-48F4-8DAF-8734928D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BA236-457F-4E11-8B91-5721B573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2D10B-64DD-4332-808B-195391859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9BA7-0BBE-49B6-B9A2-7CB6577F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AEDFE-06E2-423D-8006-1703669C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2BDC-3A23-4CF7-8CC2-74C1FA94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1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8B4-44BA-45B2-920B-E58B7308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EF189-16F5-474C-B252-E1A57CBF7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E24D-362D-412A-BA7C-A43FB3B0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DA441-F9E5-4BBA-BCA6-00A736A2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9A954-1E4F-4638-8559-8126A898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1A04-3896-4217-A5F1-6157F846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85B72-1A59-4E66-A045-DE938843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588D-5FA3-45D1-B7AA-BCEC72C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CFA0-BB93-4576-BF10-EA624FA5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8569-D690-4211-89EB-476880A0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5621-7DED-4F50-86E4-3BD5A298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C1A2-4FF6-407F-9EE0-4243E40BD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97D2B-9372-4BB2-93FF-85814224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BB8BD-AB85-4B7D-9E77-38B243ED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E7338-7482-4D1C-8BC0-CF67082F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88E73-F5EE-48F9-8827-D9BAAD30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89BE-4328-4A89-9550-04DF66AF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E3B4-533C-47EC-AF6D-3F45A21B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928A9-8490-4C6B-9A39-23A2EF7C6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B7588-581E-4C5A-93A1-1700E659A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178C8-9621-4F08-92DD-6F72A0714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31B04-38AC-4821-9946-1F17CC83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A780B-5E3E-484B-8DD2-B1FDA640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DBE06-0C96-4E43-B7F2-8E43387E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95F0-0A6D-436C-ADD4-79DBAEFF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9B7BE-28F5-491B-81A1-5F4FB93E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ABDD1-78EC-4B43-BEAE-279CBC16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21DA7-966A-4646-B8E3-46E8127A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9A0CD-4B82-4B1E-8D62-24BE3C04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0A4C8-E67C-470E-B987-39DF903A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5B02A-7D91-4B4B-BAEB-3BCD9C94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7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F6DD-E0D9-456E-B7DE-BD5FE287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AA63-BAEB-46BE-ADC0-8A39DD9F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5F45F-0209-416F-B36A-B3AC1DA3E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537C7-305A-498D-837F-733C5123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CDBF3-5211-4C5D-A57C-1CBF3537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F2D5E-D516-4AB7-9870-907780AD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CCE6-EC3D-45A2-8265-0E77AB4D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F6B0C-6AD0-468A-82D0-9EB89667E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E8066-9192-4B5F-A6D9-0201529FC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64879-2EBF-4137-9519-4EC37426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9AC3-786E-4943-B9B3-7E37E7BF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A1B12-53A7-4490-955F-2268F7B0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57451-A1DB-4E3B-AD91-4A8740DE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6295F-8E44-4755-9AE4-EABD26B4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376C5-E031-470A-A2C3-78F7FD57A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CECC-501C-4BAD-A1D4-25584BC4961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4354D-0C8A-4317-B1ED-A6E244AD2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02BD7-9F47-418C-B7CA-C1BF2BED5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9E12-9276-4994-9F7F-BD3BDE49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CC401DF-8F45-47A1-9686-963CC695C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4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FB0288D-111A-4006-8C44-9DA056A44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2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6727544-5FC2-420C-B3F2-D78D52790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2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201B924-CBED-43A1-BBBA-DF9687692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4363564-6ACC-4E93-A46D-221562900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C4A5AF8-3CD1-4096-85E4-BF261907A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29DD22F-5702-41D4-A383-E70F68451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C7EE29D-0381-474E-8B2D-A8B3DD8BC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CECD302-045A-4E6D-BE38-014EB4A56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DE107DE-2CB3-493F-A832-0476B321C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2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CE89DD5-7EA6-45A5-A6BB-D4495DE3F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D77B99E-BB1D-4C25-828C-79FE05225D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1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5D3C798-5522-4706-AC24-ECD549561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A456816-A234-46DC-AD07-BA52D72EA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3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6F289D2-21F7-4A2B-87EB-355765BC6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9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A2E6244-4AE0-443C-97A3-85AC28A39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B7F5A06-5DCD-402F-9ADE-F95498837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7BF40BD-ECE3-41DA-BD3E-2AE14EEEC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8B2FE2C-B272-455B-B7D8-E9E2F390B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D384908-4F53-4D73-BE29-5D4B40B21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5749BA0-38FA-4F10-A5F5-97367D105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0993A2C-C978-405A-9101-38FC474EA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920D783-69DA-4DFE-9929-E86DD6108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EA2FB2E-DD19-4F65-A9F1-615CF2A60D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66BA5F1-79DC-4DE3-8AEE-972BA8FAD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FADA5CE-2951-4C83-832B-F99DDE067E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2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411C3E0-34CF-4FDA-9D37-374588C069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D99F559-5AA6-4D61-A78E-E8436705B1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9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Richey</dc:creator>
  <cp:lastModifiedBy>Tom</cp:lastModifiedBy>
  <cp:revision>1</cp:revision>
  <dcterms:created xsi:type="dcterms:W3CDTF">2018-03-14T00:34:38Z</dcterms:created>
  <dcterms:modified xsi:type="dcterms:W3CDTF">2018-03-14T00:35:00Z</dcterms:modified>
</cp:coreProperties>
</file>