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24"/>
  </p:notesMasterIdLst>
  <p:sldIdLst>
    <p:sldId id="257" r:id="rId2"/>
    <p:sldId id="259" r:id="rId3"/>
    <p:sldId id="279" r:id="rId4"/>
    <p:sldId id="277" r:id="rId5"/>
    <p:sldId id="260" r:id="rId6"/>
    <p:sldId id="280" r:id="rId7"/>
    <p:sldId id="261" r:id="rId8"/>
    <p:sldId id="278" r:id="rId9"/>
    <p:sldId id="274" r:id="rId10"/>
    <p:sldId id="275" r:id="rId11"/>
    <p:sldId id="262" r:id="rId12"/>
    <p:sldId id="281" r:id="rId13"/>
    <p:sldId id="282" r:id="rId14"/>
    <p:sldId id="265" r:id="rId15"/>
    <p:sldId id="266" r:id="rId16"/>
    <p:sldId id="263" r:id="rId17"/>
    <p:sldId id="267" r:id="rId18"/>
    <p:sldId id="268" r:id="rId19"/>
    <p:sldId id="269" r:id="rId20"/>
    <p:sldId id="270" r:id="rId21"/>
    <p:sldId id="271" r:id="rId22"/>
    <p:sldId id="27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BB1EF3-30F2-4886-BCE2-333F75E8DFEB}" type="datetimeFigureOut">
              <a:rPr lang="en-US" smtClean="0"/>
              <a:t>5/7/2018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C4BB9B-A0E3-4367-9FE2-C30A30BA4335}" type="slidenum">
              <a:rPr lang="en-US" smtClean="0"/>
              <a:t>‹#›</a:t>
            </a:fld>
            <a:endParaRPr lang="en-US"/>
          </a:p>
        </p:txBody>
      </p:sp>
    </p:spTree>
    <p:extLst>
      <p:ext uri="{BB962C8B-B14F-4D97-AF65-F5344CB8AC3E}">
        <p14:creationId xmlns:p14="http://schemas.microsoft.com/office/powerpoint/2010/main" val="1929946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rebuchet MS" pitchFamily="34" charset="0"/>
              <a:ea typeface="ＭＳ Ｐゴシック" pitchFamily="34" charset="-128"/>
            </a:endParaRPr>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rebuchet MS" pitchFamily="34" charset="0"/>
                <a:ea typeface="ＭＳ Ｐゴシック" pitchFamily="34" charset="-128"/>
              </a:defRPr>
            </a:lvl1pPr>
            <a:lvl2pPr marL="727868" indent="-279949" eaLnBrk="0" hangingPunct="0">
              <a:spcBef>
                <a:spcPct val="30000"/>
              </a:spcBef>
              <a:defRPr sz="1200">
                <a:solidFill>
                  <a:schemeClr val="tx1"/>
                </a:solidFill>
                <a:latin typeface="Trebuchet MS" pitchFamily="34" charset="0"/>
                <a:ea typeface="ＭＳ Ｐゴシック" pitchFamily="34" charset="-128"/>
              </a:defRPr>
            </a:lvl2pPr>
            <a:lvl3pPr marL="1119797" indent="-223959" eaLnBrk="0" hangingPunct="0">
              <a:spcBef>
                <a:spcPct val="30000"/>
              </a:spcBef>
              <a:defRPr sz="1200">
                <a:solidFill>
                  <a:schemeClr val="tx1"/>
                </a:solidFill>
                <a:latin typeface="Trebuchet MS" pitchFamily="34" charset="0"/>
                <a:ea typeface="ＭＳ Ｐゴシック" pitchFamily="34" charset="-128"/>
              </a:defRPr>
            </a:lvl3pPr>
            <a:lvl4pPr marL="1567716" indent="-223959" eaLnBrk="0" hangingPunct="0">
              <a:spcBef>
                <a:spcPct val="30000"/>
              </a:spcBef>
              <a:defRPr sz="1200">
                <a:solidFill>
                  <a:schemeClr val="tx1"/>
                </a:solidFill>
                <a:latin typeface="Trebuchet MS" pitchFamily="34" charset="0"/>
                <a:ea typeface="ＭＳ Ｐゴシック" pitchFamily="34" charset="-128"/>
              </a:defRPr>
            </a:lvl4pPr>
            <a:lvl5pPr marL="2015635" indent="-223959" eaLnBrk="0" hangingPunct="0">
              <a:spcBef>
                <a:spcPct val="30000"/>
              </a:spcBef>
              <a:defRPr sz="1200">
                <a:solidFill>
                  <a:schemeClr val="tx1"/>
                </a:solidFill>
                <a:latin typeface="Trebuchet MS" pitchFamily="34" charset="0"/>
                <a:ea typeface="ＭＳ Ｐゴシック" pitchFamily="34" charset="-128"/>
              </a:defRPr>
            </a:lvl5pPr>
            <a:lvl6pPr marL="2463554" indent="-223959" defTabSz="447919" eaLnBrk="0" fontAlgn="base" hangingPunct="0">
              <a:spcBef>
                <a:spcPct val="30000"/>
              </a:spcBef>
              <a:spcAft>
                <a:spcPct val="0"/>
              </a:spcAft>
              <a:defRPr sz="1200">
                <a:solidFill>
                  <a:schemeClr val="tx1"/>
                </a:solidFill>
                <a:latin typeface="Trebuchet MS" pitchFamily="34" charset="0"/>
                <a:ea typeface="ＭＳ Ｐゴシック" pitchFamily="34" charset="-128"/>
              </a:defRPr>
            </a:lvl6pPr>
            <a:lvl7pPr marL="2911472" indent="-223959" defTabSz="447919" eaLnBrk="0" fontAlgn="base" hangingPunct="0">
              <a:spcBef>
                <a:spcPct val="30000"/>
              </a:spcBef>
              <a:spcAft>
                <a:spcPct val="0"/>
              </a:spcAft>
              <a:defRPr sz="1200">
                <a:solidFill>
                  <a:schemeClr val="tx1"/>
                </a:solidFill>
                <a:latin typeface="Trebuchet MS" pitchFamily="34" charset="0"/>
                <a:ea typeface="ＭＳ Ｐゴシック" pitchFamily="34" charset="-128"/>
              </a:defRPr>
            </a:lvl7pPr>
            <a:lvl8pPr marL="3359391" indent="-223959" defTabSz="447919" eaLnBrk="0" fontAlgn="base" hangingPunct="0">
              <a:spcBef>
                <a:spcPct val="30000"/>
              </a:spcBef>
              <a:spcAft>
                <a:spcPct val="0"/>
              </a:spcAft>
              <a:defRPr sz="1200">
                <a:solidFill>
                  <a:schemeClr val="tx1"/>
                </a:solidFill>
                <a:latin typeface="Trebuchet MS" pitchFamily="34" charset="0"/>
                <a:ea typeface="ＭＳ Ｐゴシック" pitchFamily="34" charset="-128"/>
              </a:defRPr>
            </a:lvl8pPr>
            <a:lvl9pPr marL="3807310" indent="-223959" defTabSz="447919" eaLnBrk="0" fontAlgn="base" hangingPunct="0">
              <a:spcBef>
                <a:spcPct val="30000"/>
              </a:spcBef>
              <a:spcAft>
                <a:spcPct val="0"/>
              </a:spcAft>
              <a:defRPr sz="1200">
                <a:solidFill>
                  <a:schemeClr val="tx1"/>
                </a:solidFill>
                <a:latin typeface="Trebuchet MS" pitchFamily="34" charset="0"/>
                <a:ea typeface="ＭＳ Ｐゴシック" pitchFamily="34" charset="-128"/>
              </a:defRPr>
            </a:lvl9pPr>
          </a:lstStyle>
          <a:p>
            <a:pPr eaLnBrk="1" hangingPunct="1">
              <a:spcBef>
                <a:spcPct val="0"/>
              </a:spcBef>
            </a:pPr>
            <a:fld id="{4C832E11-F050-470E-B901-1D4FD3D991ED}" type="slidenum">
              <a:rPr lang="en-US" altLang="en-US" smtClean="0">
                <a:solidFill>
                  <a:prstClr val="black"/>
                </a:solidFill>
              </a:rPr>
              <a:pPr eaLnBrk="1" hangingPunct="1">
                <a:spcBef>
                  <a:spcPct val="0"/>
                </a:spcBef>
              </a:pPr>
              <a:t>1</a:t>
            </a:fld>
            <a:endParaRPr lang="en-US" altLang="en-US">
              <a:solidFill>
                <a:prstClr val="black"/>
              </a:solidFill>
            </a:endParaRPr>
          </a:p>
        </p:txBody>
      </p:sp>
    </p:spTree>
    <p:extLst>
      <p:ext uri="{BB962C8B-B14F-4D97-AF65-F5344CB8AC3E}">
        <p14:creationId xmlns:p14="http://schemas.microsoft.com/office/powerpoint/2010/main" val="4170950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rebuchet MS" pitchFamily="34" charset="0"/>
                <a:ea typeface="ＭＳ Ｐゴシック" pitchFamily="34" charset="-128"/>
              </a:rPr>
              <a:t>Switch to your FRQ – DBQ Power Point presentation</a:t>
            </a:r>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rebuchet MS" pitchFamily="34" charset="0"/>
                <a:ea typeface="ＭＳ Ｐゴシック" pitchFamily="34" charset="-128"/>
              </a:defRPr>
            </a:lvl1pPr>
            <a:lvl2pPr marL="727868" indent="-279949" eaLnBrk="0" hangingPunct="0">
              <a:spcBef>
                <a:spcPct val="30000"/>
              </a:spcBef>
              <a:defRPr sz="1200">
                <a:solidFill>
                  <a:schemeClr val="tx1"/>
                </a:solidFill>
                <a:latin typeface="Trebuchet MS" pitchFamily="34" charset="0"/>
                <a:ea typeface="ＭＳ Ｐゴシック" pitchFamily="34" charset="-128"/>
              </a:defRPr>
            </a:lvl2pPr>
            <a:lvl3pPr marL="1119797" indent="-223959" eaLnBrk="0" hangingPunct="0">
              <a:spcBef>
                <a:spcPct val="30000"/>
              </a:spcBef>
              <a:defRPr sz="1200">
                <a:solidFill>
                  <a:schemeClr val="tx1"/>
                </a:solidFill>
                <a:latin typeface="Trebuchet MS" pitchFamily="34" charset="0"/>
                <a:ea typeface="ＭＳ Ｐゴシック" pitchFamily="34" charset="-128"/>
              </a:defRPr>
            </a:lvl3pPr>
            <a:lvl4pPr marL="1567716" indent="-223959" eaLnBrk="0" hangingPunct="0">
              <a:spcBef>
                <a:spcPct val="30000"/>
              </a:spcBef>
              <a:defRPr sz="1200">
                <a:solidFill>
                  <a:schemeClr val="tx1"/>
                </a:solidFill>
                <a:latin typeface="Trebuchet MS" pitchFamily="34" charset="0"/>
                <a:ea typeface="ＭＳ Ｐゴシック" pitchFamily="34" charset="-128"/>
              </a:defRPr>
            </a:lvl4pPr>
            <a:lvl5pPr marL="2015635" indent="-223959" eaLnBrk="0" hangingPunct="0">
              <a:spcBef>
                <a:spcPct val="30000"/>
              </a:spcBef>
              <a:defRPr sz="1200">
                <a:solidFill>
                  <a:schemeClr val="tx1"/>
                </a:solidFill>
                <a:latin typeface="Trebuchet MS" pitchFamily="34" charset="0"/>
                <a:ea typeface="ＭＳ Ｐゴシック" pitchFamily="34" charset="-128"/>
              </a:defRPr>
            </a:lvl5pPr>
            <a:lvl6pPr marL="2463554" indent="-223959" defTabSz="447919" eaLnBrk="0" fontAlgn="base" hangingPunct="0">
              <a:spcBef>
                <a:spcPct val="30000"/>
              </a:spcBef>
              <a:spcAft>
                <a:spcPct val="0"/>
              </a:spcAft>
              <a:defRPr sz="1200">
                <a:solidFill>
                  <a:schemeClr val="tx1"/>
                </a:solidFill>
                <a:latin typeface="Trebuchet MS" pitchFamily="34" charset="0"/>
                <a:ea typeface="ＭＳ Ｐゴシック" pitchFamily="34" charset="-128"/>
              </a:defRPr>
            </a:lvl6pPr>
            <a:lvl7pPr marL="2911472" indent="-223959" defTabSz="447919" eaLnBrk="0" fontAlgn="base" hangingPunct="0">
              <a:spcBef>
                <a:spcPct val="30000"/>
              </a:spcBef>
              <a:spcAft>
                <a:spcPct val="0"/>
              </a:spcAft>
              <a:defRPr sz="1200">
                <a:solidFill>
                  <a:schemeClr val="tx1"/>
                </a:solidFill>
                <a:latin typeface="Trebuchet MS" pitchFamily="34" charset="0"/>
                <a:ea typeface="ＭＳ Ｐゴシック" pitchFamily="34" charset="-128"/>
              </a:defRPr>
            </a:lvl7pPr>
            <a:lvl8pPr marL="3359391" indent="-223959" defTabSz="447919" eaLnBrk="0" fontAlgn="base" hangingPunct="0">
              <a:spcBef>
                <a:spcPct val="30000"/>
              </a:spcBef>
              <a:spcAft>
                <a:spcPct val="0"/>
              </a:spcAft>
              <a:defRPr sz="1200">
                <a:solidFill>
                  <a:schemeClr val="tx1"/>
                </a:solidFill>
                <a:latin typeface="Trebuchet MS" pitchFamily="34" charset="0"/>
                <a:ea typeface="ＭＳ Ｐゴシック" pitchFamily="34" charset="-128"/>
              </a:defRPr>
            </a:lvl8pPr>
            <a:lvl9pPr marL="3807310" indent="-223959" defTabSz="447919" eaLnBrk="0" fontAlgn="base" hangingPunct="0">
              <a:spcBef>
                <a:spcPct val="30000"/>
              </a:spcBef>
              <a:spcAft>
                <a:spcPct val="0"/>
              </a:spcAft>
              <a:defRPr sz="1200">
                <a:solidFill>
                  <a:schemeClr val="tx1"/>
                </a:solidFill>
                <a:latin typeface="Trebuchet MS" pitchFamily="34" charset="0"/>
                <a:ea typeface="ＭＳ Ｐゴシック" pitchFamily="34" charset="-128"/>
              </a:defRPr>
            </a:lvl9pPr>
          </a:lstStyle>
          <a:p>
            <a:pPr eaLnBrk="1" hangingPunct="1">
              <a:spcBef>
                <a:spcPct val="0"/>
              </a:spcBef>
            </a:pPr>
            <a:fld id="{35761B15-7675-483D-871D-78EEBF1AFC3F}" type="slidenum">
              <a:rPr lang="en-US" altLang="en-US" smtClean="0">
                <a:solidFill>
                  <a:prstClr val="black"/>
                </a:solidFill>
              </a:rPr>
              <a:pPr eaLnBrk="1" hangingPunct="1">
                <a:spcBef>
                  <a:spcPct val="0"/>
                </a:spcBef>
              </a:pPr>
              <a:t>21</a:t>
            </a:fld>
            <a:endParaRPr lang="en-US" altLang="en-US">
              <a:solidFill>
                <a:prstClr val="black"/>
              </a:solidFill>
            </a:endParaRPr>
          </a:p>
        </p:txBody>
      </p:sp>
    </p:spTree>
    <p:extLst>
      <p:ext uri="{BB962C8B-B14F-4D97-AF65-F5344CB8AC3E}">
        <p14:creationId xmlns:p14="http://schemas.microsoft.com/office/powerpoint/2010/main" val="2282519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rebuchet MS" pitchFamily="34" charset="0"/>
                <a:ea typeface="ＭＳ Ｐゴシック" pitchFamily="34" charset="-128"/>
              </a:rPr>
              <a:t>Switch to your FRQ – DBQ Power Point presentation</a:t>
            </a:r>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rebuchet MS" pitchFamily="34" charset="0"/>
                <a:ea typeface="ＭＳ Ｐゴシック" pitchFamily="34" charset="-128"/>
              </a:defRPr>
            </a:lvl1pPr>
            <a:lvl2pPr marL="727868" indent="-279949" eaLnBrk="0" hangingPunct="0">
              <a:spcBef>
                <a:spcPct val="30000"/>
              </a:spcBef>
              <a:defRPr sz="1200">
                <a:solidFill>
                  <a:schemeClr val="tx1"/>
                </a:solidFill>
                <a:latin typeface="Trebuchet MS" pitchFamily="34" charset="0"/>
                <a:ea typeface="ＭＳ Ｐゴシック" pitchFamily="34" charset="-128"/>
              </a:defRPr>
            </a:lvl2pPr>
            <a:lvl3pPr marL="1119797" indent="-223959" eaLnBrk="0" hangingPunct="0">
              <a:spcBef>
                <a:spcPct val="30000"/>
              </a:spcBef>
              <a:defRPr sz="1200">
                <a:solidFill>
                  <a:schemeClr val="tx1"/>
                </a:solidFill>
                <a:latin typeface="Trebuchet MS" pitchFamily="34" charset="0"/>
                <a:ea typeface="ＭＳ Ｐゴシック" pitchFamily="34" charset="-128"/>
              </a:defRPr>
            </a:lvl3pPr>
            <a:lvl4pPr marL="1567716" indent="-223959" eaLnBrk="0" hangingPunct="0">
              <a:spcBef>
                <a:spcPct val="30000"/>
              </a:spcBef>
              <a:defRPr sz="1200">
                <a:solidFill>
                  <a:schemeClr val="tx1"/>
                </a:solidFill>
                <a:latin typeface="Trebuchet MS" pitchFamily="34" charset="0"/>
                <a:ea typeface="ＭＳ Ｐゴシック" pitchFamily="34" charset="-128"/>
              </a:defRPr>
            </a:lvl4pPr>
            <a:lvl5pPr marL="2015635" indent="-223959" eaLnBrk="0" hangingPunct="0">
              <a:spcBef>
                <a:spcPct val="30000"/>
              </a:spcBef>
              <a:defRPr sz="1200">
                <a:solidFill>
                  <a:schemeClr val="tx1"/>
                </a:solidFill>
                <a:latin typeface="Trebuchet MS" pitchFamily="34" charset="0"/>
                <a:ea typeface="ＭＳ Ｐゴシック" pitchFamily="34" charset="-128"/>
              </a:defRPr>
            </a:lvl5pPr>
            <a:lvl6pPr marL="2463554" indent="-223959" defTabSz="447919" eaLnBrk="0" fontAlgn="base" hangingPunct="0">
              <a:spcBef>
                <a:spcPct val="30000"/>
              </a:spcBef>
              <a:spcAft>
                <a:spcPct val="0"/>
              </a:spcAft>
              <a:defRPr sz="1200">
                <a:solidFill>
                  <a:schemeClr val="tx1"/>
                </a:solidFill>
                <a:latin typeface="Trebuchet MS" pitchFamily="34" charset="0"/>
                <a:ea typeface="ＭＳ Ｐゴシック" pitchFamily="34" charset="-128"/>
              </a:defRPr>
            </a:lvl6pPr>
            <a:lvl7pPr marL="2911472" indent="-223959" defTabSz="447919" eaLnBrk="0" fontAlgn="base" hangingPunct="0">
              <a:spcBef>
                <a:spcPct val="30000"/>
              </a:spcBef>
              <a:spcAft>
                <a:spcPct val="0"/>
              </a:spcAft>
              <a:defRPr sz="1200">
                <a:solidFill>
                  <a:schemeClr val="tx1"/>
                </a:solidFill>
                <a:latin typeface="Trebuchet MS" pitchFamily="34" charset="0"/>
                <a:ea typeface="ＭＳ Ｐゴシック" pitchFamily="34" charset="-128"/>
              </a:defRPr>
            </a:lvl7pPr>
            <a:lvl8pPr marL="3359391" indent="-223959" defTabSz="447919" eaLnBrk="0" fontAlgn="base" hangingPunct="0">
              <a:spcBef>
                <a:spcPct val="30000"/>
              </a:spcBef>
              <a:spcAft>
                <a:spcPct val="0"/>
              </a:spcAft>
              <a:defRPr sz="1200">
                <a:solidFill>
                  <a:schemeClr val="tx1"/>
                </a:solidFill>
                <a:latin typeface="Trebuchet MS" pitchFamily="34" charset="0"/>
                <a:ea typeface="ＭＳ Ｐゴシック" pitchFamily="34" charset="-128"/>
              </a:defRPr>
            </a:lvl8pPr>
            <a:lvl9pPr marL="3807310" indent="-223959" defTabSz="447919" eaLnBrk="0" fontAlgn="base" hangingPunct="0">
              <a:spcBef>
                <a:spcPct val="30000"/>
              </a:spcBef>
              <a:spcAft>
                <a:spcPct val="0"/>
              </a:spcAft>
              <a:defRPr sz="1200">
                <a:solidFill>
                  <a:schemeClr val="tx1"/>
                </a:solidFill>
                <a:latin typeface="Trebuchet MS" pitchFamily="34" charset="0"/>
                <a:ea typeface="ＭＳ Ｐゴシック" pitchFamily="34" charset="-128"/>
              </a:defRPr>
            </a:lvl9pPr>
          </a:lstStyle>
          <a:p>
            <a:pPr eaLnBrk="1" hangingPunct="1">
              <a:spcBef>
                <a:spcPct val="0"/>
              </a:spcBef>
            </a:pPr>
            <a:fld id="{4C832E11-F050-470E-B901-1D4FD3D991ED}" type="slidenum">
              <a:rPr lang="en-US" altLang="en-US" smtClean="0">
                <a:solidFill>
                  <a:prstClr val="black"/>
                </a:solidFill>
              </a:rPr>
              <a:pPr eaLnBrk="1" hangingPunct="1">
                <a:spcBef>
                  <a:spcPct val="0"/>
                </a:spcBef>
              </a:pPr>
              <a:t>22</a:t>
            </a:fld>
            <a:endParaRPr lang="en-US" altLang="en-US">
              <a:solidFill>
                <a:prstClr val="black"/>
              </a:solidFill>
            </a:endParaRPr>
          </a:p>
        </p:txBody>
      </p:sp>
    </p:spTree>
    <p:extLst>
      <p:ext uri="{BB962C8B-B14F-4D97-AF65-F5344CB8AC3E}">
        <p14:creationId xmlns:p14="http://schemas.microsoft.com/office/powerpoint/2010/main" val="1123606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May 7,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81C52746-0659-447A-A2D6-83811B2E05D1}"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457200" fontAlgn="base">
              <a:spcBef>
                <a:spcPct val="0"/>
              </a:spcBef>
              <a:spcAft>
                <a:spcPct val="0"/>
              </a:spcAft>
              <a:defRPr/>
            </a:pPr>
            <a:fld id="{9EC38D64-CEF5-41B7-95D4-BC52E449208E}" type="datetimeFigureOut">
              <a:rPr lang="en-US" smtClean="0">
                <a:solidFill>
                  <a:prstClr val="black"/>
                </a:solidFill>
              </a:rPr>
              <a:pPr defTabSz="457200" fontAlgn="base">
                <a:spcBef>
                  <a:spcPct val="0"/>
                </a:spcBef>
                <a:spcAft>
                  <a:spcPct val="0"/>
                </a:spcAft>
                <a:defRPr/>
              </a:pPr>
              <a:t>5/7/2018</a:t>
            </a:fld>
            <a:endParaRPr lang="en-US">
              <a:solidFill>
                <a:prstClr val="black"/>
              </a:solidFill>
            </a:endParaRPr>
          </a:p>
        </p:txBody>
      </p:sp>
      <p:sp>
        <p:nvSpPr>
          <p:cNvPr id="5" name="Footer Placeholder 4"/>
          <p:cNvSpPr>
            <a:spLocks noGrp="1"/>
          </p:cNvSpPr>
          <p:nvPr>
            <p:ph type="ftr" sz="quarter" idx="11"/>
          </p:nvPr>
        </p:nvSpPr>
        <p:spPr/>
        <p:txBody>
          <a:bodyPr/>
          <a:lstStyle/>
          <a:p>
            <a:pPr defTabSz="457200">
              <a:defRPr/>
            </a:pPr>
            <a:endParaRPr lang="en-US">
              <a:solidFill>
                <a:prstClr val="black"/>
              </a:solidFill>
            </a:endParaRPr>
          </a:p>
        </p:txBody>
      </p:sp>
      <p:sp>
        <p:nvSpPr>
          <p:cNvPr id="6" name="Slide Number Placeholder 5"/>
          <p:cNvSpPr>
            <a:spLocks noGrp="1"/>
          </p:cNvSpPr>
          <p:nvPr>
            <p:ph type="sldNum" sz="quarter" idx="12"/>
          </p:nvPr>
        </p:nvSpPr>
        <p:spPr/>
        <p:txBody>
          <a:bodyPr/>
          <a:lstStyle/>
          <a:p>
            <a:pPr>
              <a:defRPr/>
            </a:pPr>
            <a:fld id="{4FA4011F-1F1C-48B5-9A66-DF9AA47D638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457200" fontAlgn="base">
              <a:spcBef>
                <a:spcPct val="0"/>
              </a:spcBef>
              <a:spcAft>
                <a:spcPct val="0"/>
              </a:spcAft>
              <a:defRPr/>
            </a:pPr>
            <a:fld id="{DDEF7496-416C-4FE6-9BFD-D837607C6241}" type="datetimeFigureOut">
              <a:rPr lang="en-US" smtClean="0">
                <a:solidFill>
                  <a:prstClr val="black"/>
                </a:solidFill>
              </a:rPr>
              <a:pPr defTabSz="457200" fontAlgn="base">
                <a:spcBef>
                  <a:spcPct val="0"/>
                </a:spcBef>
                <a:spcAft>
                  <a:spcPct val="0"/>
                </a:spcAft>
                <a:defRPr/>
              </a:pPr>
              <a:t>5/7/2018</a:t>
            </a:fld>
            <a:endParaRPr lang="en-US">
              <a:solidFill>
                <a:prstClr val="black"/>
              </a:solidFill>
            </a:endParaRPr>
          </a:p>
        </p:txBody>
      </p:sp>
      <p:sp>
        <p:nvSpPr>
          <p:cNvPr id="5" name="Footer Placeholder 4"/>
          <p:cNvSpPr>
            <a:spLocks noGrp="1"/>
          </p:cNvSpPr>
          <p:nvPr>
            <p:ph type="ftr" sz="quarter" idx="11"/>
          </p:nvPr>
        </p:nvSpPr>
        <p:spPr/>
        <p:txBody>
          <a:bodyPr/>
          <a:lstStyle/>
          <a:p>
            <a:pPr defTabSz="457200">
              <a:defRPr/>
            </a:pPr>
            <a:endParaRPr lang="en-US">
              <a:solidFill>
                <a:prstClr val="black"/>
              </a:solidFill>
            </a:endParaRPr>
          </a:p>
        </p:txBody>
      </p:sp>
      <p:sp>
        <p:nvSpPr>
          <p:cNvPr id="6" name="Slide Number Placeholder 5"/>
          <p:cNvSpPr>
            <a:spLocks noGrp="1"/>
          </p:cNvSpPr>
          <p:nvPr>
            <p:ph type="sldNum" sz="quarter" idx="12"/>
          </p:nvPr>
        </p:nvSpPr>
        <p:spPr/>
        <p:txBody>
          <a:bodyPr/>
          <a:lstStyle/>
          <a:p>
            <a:pPr>
              <a:defRPr/>
            </a:pPr>
            <a:fld id="{C322D6DB-0F89-4505-886E-CC5C1CC5181E}"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Rectangle 2"/>
          <p:cNvSpPr/>
          <p:nvPr userDrawn="1"/>
        </p:nvSpPr>
        <p:spPr>
          <a:xfrm>
            <a:off x="6134100" y="5702300"/>
            <a:ext cx="3009900" cy="1155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latin typeface="Trebuchet MS" pitchFamily="34" charset="0"/>
            </a:endParaRPr>
          </a:p>
        </p:txBody>
      </p:sp>
      <p:pic>
        <p:nvPicPr>
          <p:cNvPr id="4" name="Picture 4" descr="logo-revised.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77013" y="5854700"/>
            <a:ext cx="22764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23532" y="2492378"/>
            <a:ext cx="6620935" cy="1470025"/>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2134727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457200" fontAlgn="base">
              <a:spcBef>
                <a:spcPct val="0"/>
              </a:spcBef>
              <a:spcAft>
                <a:spcPct val="0"/>
              </a:spcAft>
              <a:defRPr/>
            </a:pPr>
            <a:fld id="{0A521894-D471-4D0A-8FF9-73885A9F5BB8}" type="datetimeFigureOut">
              <a:rPr lang="en-US" smtClean="0">
                <a:solidFill>
                  <a:prstClr val="black"/>
                </a:solidFill>
              </a:rPr>
              <a:pPr defTabSz="457200" fontAlgn="base">
                <a:spcBef>
                  <a:spcPct val="0"/>
                </a:spcBef>
                <a:spcAft>
                  <a:spcPct val="0"/>
                </a:spcAft>
                <a:defRPr/>
              </a:pPr>
              <a:t>5/7/2018</a:t>
            </a:fld>
            <a:endParaRPr lang="en-US">
              <a:solidFill>
                <a:prstClr val="black"/>
              </a:solidFill>
            </a:endParaRPr>
          </a:p>
        </p:txBody>
      </p:sp>
      <p:sp>
        <p:nvSpPr>
          <p:cNvPr id="5" name="Footer Placeholder 4"/>
          <p:cNvSpPr>
            <a:spLocks noGrp="1"/>
          </p:cNvSpPr>
          <p:nvPr>
            <p:ph type="ftr" sz="quarter" idx="11"/>
          </p:nvPr>
        </p:nvSpPr>
        <p:spPr/>
        <p:txBody>
          <a:bodyPr/>
          <a:lstStyle/>
          <a:p>
            <a:pPr defTabSz="457200">
              <a:defRPr/>
            </a:pPr>
            <a:endParaRPr lang="en-US">
              <a:solidFill>
                <a:prstClr val="black"/>
              </a:solidFill>
            </a:endParaRPr>
          </a:p>
        </p:txBody>
      </p:sp>
      <p:sp>
        <p:nvSpPr>
          <p:cNvPr id="6" name="Slide Number Placeholder 5"/>
          <p:cNvSpPr>
            <a:spLocks noGrp="1"/>
          </p:cNvSpPr>
          <p:nvPr>
            <p:ph type="sldNum" sz="quarter" idx="12"/>
          </p:nvPr>
        </p:nvSpPr>
        <p:spPr/>
        <p:txBody>
          <a:bodyPr/>
          <a:lstStyle/>
          <a:p>
            <a:pPr>
              <a:defRPr/>
            </a:pPr>
            <a:fld id="{84978ECB-0BFB-464F-9B8A-DA1662C618E3}"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pPr defTabSz="457200" fontAlgn="base">
              <a:spcBef>
                <a:spcPct val="0"/>
              </a:spcBef>
              <a:spcAft>
                <a:spcPct val="0"/>
              </a:spcAft>
              <a:defRPr/>
            </a:pPr>
            <a:fld id="{9E3046A2-75FF-4C9B-A847-F63BC1F14F61}" type="datetimeFigureOut">
              <a:rPr lang="en-US" smtClean="0">
                <a:solidFill>
                  <a:prstClr val="black"/>
                </a:solidFill>
              </a:rPr>
              <a:pPr defTabSz="457200" fontAlgn="base">
                <a:spcBef>
                  <a:spcPct val="0"/>
                </a:spcBef>
                <a:spcAft>
                  <a:spcPct val="0"/>
                </a:spcAft>
                <a:defRPr/>
              </a:pPr>
              <a:t>5/7/2018</a:t>
            </a:fld>
            <a:endParaRPr lang="en-US">
              <a:solidFill>
                <a:prstClr val="black"/>
              </a:solidFill>
            </a:endParaRPr>
          </a:p>
        </p:txBody>
      </p:sp>
      <p:sp>
        <p:nvSpPr>
          <p:cNvPr id="5" name="Footer Placeholder 4"/>
          <p:cNvSpPr>
            <a:spLocks noGrp="1"/>
          </p:cNvSpPr>
          <p:nvPr>
            <p:ph type="ftr" sz="quarter" idx="11"/>
          </p:nvPr>
        </p:nvSpPr>
        <p:spPr/>
        <p:txBody>
          <a:bodyPr/>
          <a:lstStyle/>
          <a:p>
            <a:pPr defTabSz="457200">
              <a:defRPr/>
            </a:pPr>
            <a:endParaRPr lang="en-US">
              <a:solidFill>
                <a:prstClr val="black"/>
              </a:solidFill>
            </a:endParaRPr>
          </a:p>
        </p:txBody>
      </p:sp>
      <p:sp>
        <p:nvSpPr>
          <p:cNvPr id="6" name="Slide Number Placeholder 5"/>
          <p:cNvSpPr>
            <a:spLocks noGrp="1"/>
          </p:cNvSpPr>
          <p:nvPr>
            <p:ph type="sldNum" sz="quarter" idx="12"/>
          </p:nvPr>
        </p:nvSpPr>
        <p:spPr/>
        <p:txBody>
          <a:bodyPr/>
          <a:lstStyle/>
          <a:p>
            <a:pPr>
              <a:defRPr/>
            </a:pPr>
            <a:fld id="{D915A7FB-99C8-4C15-B657-6E421BB437E9}"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defTabSz="457200" fontAlgn="base">
              <a:spcBef>
                <a:spcPct val="0"/>
              </a:spcBef>
              <a:spcAft>
                <a:spcPct val="0"/>
              </a:spcAft>
              <a:defRPr/>
            </a:pPr>
            <a:fld id="{04ECB3A4-B58B-4A72-83E8-58BE1DDA693D}" type="datetimeFigureOut">
              <a:rPr lang="en-US" smtClean="0">
                <a:solidFill>
                  <a:prstClr val="black"/>
                </a:solidFill>
              </a:rPr>
              <a:pPr defTabSz="457200" fontAlgn="base">
                <a:spcBef>
                  <a:spcPct val="0"/>
                </a:spcBef>
                <a:spcAft>
                  <a:spcPct val="0"/>
                </a:spcAft>
                <a:defRPr/>
              </a:pPr>
              <a:t>5/7/2018</a:t>
            </a:fld>
            <a:endParaRPr lang="en-US">
              <a:solidFill>
                <a:prstClr val="black"/>
              </a:solidFill>
            </a:endParaRPr>
          </a:p>
        </p:txBody>
      </p:sp>
      <p:sp>
        <p:nvSpPr>
          <p:cNvPr id="6" name="Footer Placeholder 5"/>
          <p:cNvSpPr>
            <a:spLocks noGrp="1"/>
          </p:cNvSpPr>
          <p:nvPr>
            <p:ph type="ftr" sz="quarter" idx="11"/>
          </p:nvPr>
        </p:nvSpPr>
        <p:spPr/>
        <p:txBody>
          <a:bodyPr/>
          <a:lstStyle/>
          <a:p>
            <a:pPr defTabSz="457200">
              <a:defRPr/>
            </a:pPr>
            <a:endParaRPr lang="en-US">
              <a:solidFill>
                <a:prstClr val="black"/>
              </a:solidFill>
            </a:endParaRPr>
          </a:p>
        </p:txBody>
      </p:sp>
      <p:sp>
        <p:nvSpPr>
          <p:cNvPr id="7" name="Slide Number Placeholder 6"/>
          <p:cNvSpPr>
            <a:spLocks noGrp="1"/>
          </p:cNvSpPr>
          <p:nvPr>
            <p:ph type="sldNum" sz="quarter" idx="12"/>
          </p:nvPr>
        </p:nvSpPr>
        <p:spPr/>
        <p:txBody>
          <a:bodyPr/>
          <a:lstStyle/>
          <a:p>
            <a:pPr>
              <a:defRPr/>
            </a:pPr>
            <a:fld id="{C9EDC788-8152-4185-BE14-D412144DF620}" type="slidenum">
              <a:rPr lang="en-US" smtClean="0"/>
              <a:pPr>
                <a:defRPr/>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defTabSz="457200" fontAlgn="base">
              <a:spcBef>
                <a:spcPct val="0"/>
              </a:spcBef>
              <a:spcAft>
                <a:spcPct val="0"/>
              </a:spcAft>
              <a:defRPr/>
            </a:pPr>
            <a:fld id="{554C23A3-AF3C-4777-84AA-9586D90B2F0B}" type="datetimeFigureOut">
              <a:rPr lang="en-US" smtClean="0">
                <a:solidFill>
                  <a:prstClr val="black"/>
                </a:solidFill>
              </a:rPr>
              <a:pPr defTabSz="457200" fontAlgn="base">
                <a:spcBef>
                  <a:spcPct val="0"/>
                </a:spcBef>
                <a:spcAft>
                  <a:spcPct val="0"/>
                </a:spcAft>
                <a:defRPr/>
              </a:pPr>
              <a:t>5/7/2018</a:t>
            </a:fld>
            <a:endParaRPr lang="en-US">
              <a:solidFill>
                <a:prstClr val="black"/>
              </a:solidFill>
            </a:endParaRPr>
          </a:p>
        </p:txBody>
      </p:sp>
      <p:sp>
        <p:nvSpPr>
          <p:cNvPr id="8" name="Footer Placeholder 7"/>
          <p:cNvSpPr>
            <a:spLocks noGrp="1"/>
          </p:cNvSpPr>
          <p:nvPr>
            <p:ph type="ftr" sz="quarter" idx="11"/>
          </p:nvPr>
        </p:nvSpPr>
        <p:spPr/>
        <p:txBody>
          <a:bodyPr/>
          <a:lstStyle/>
          <a:p>
            <a:pPr defTabSz="457200">
              <a:defRPr/>
            </a:pPr>
            <a:endParaRPr lang="en-US">
              <a:solidFill>
                <a:prstClr val="black"/>
              </a:solidFill>
            </a:endParaRPr>
          </a:p>
        </p:txBody>
      </p:sp>
      <p:sp>
        <p:nvSpPr>
          <p:cNvPr id="9" name="Slide Number Placeholder 8"/>
          <p:cNvSpPr>
            <a:spLocks noGrp="1"/>
          </p:cNvSpPr>
          <p:nvPr>
            <p:ph type="sldNum" sz="quarter" idx="12"/>
          </p:nvPr>
        </p:nvSpPr>
        <p:spPr/>
        <p:txBody>
          <a:bodyPr/>
          <a:lstStyle/>
          <a:p>
            <a:pPr>
              <a:defRPr/>
            </a:pPr>
            <a:fld id="{7F6804BA-C5AA-42AA-99F6-527D0261251A}"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defTabSz="457200" fontAlgn="base">
              <a:spcBef>
                <a:spcPct val="0"/>
              </a:spcBef>
              <a:spcAft>
                <a:spcPct val="0"/>
              </a:spcAft>
              <a:defRPr/>
            </a:pPr>
            <a:fld id="{61BDA9D8-CC50-4A40-BD21-4D5BDDD33168}" type="datetimeFigureOut">
              <a:rPr lang="en-US" smtClean="0">
                <a:solidFill>
                  <a:prstClr val="black"/>
                </a:solidFill>
              </a:rPr>
              <a:pPr defTabSz="457200" fontAlgn="base">
                <a:spcBef>
                  <a:spcPct val="0"/>
                </a:spcBef>
                <a:spcAft>
                  <a:spcPct val="0"/>
                </a:spcAft>
                <a:defRPr/>
              </a:pPr>
              <a:t>5/7/2018</a:t>
            </a:fld>
            <a:endParaRPr lang="en-US">
              <a:solidFill>
                <a:prstClr val="black"/>
              </a:solidFill>
            </a:endParaRPr>
          </a:p>
        </p:txBody>
      </p:sp>
      <p:sp>
        <p:nvSpPr>
          <p:cNvPr id="4" name="Footer Placeholder 3"/>
          <p:cNvSpPr>
            <a:spLocks noGrp="1"/>
          </p:cNvSpPr>
          <p:nvPr>
            <p:ph type="ftr" sz="quarter" idx="11"/>
          </p:nvPr>
        </p:nvSpPr>
        <p:spPr/>
        <p:txBody>
          <a:bodyPr/>
          <a:lstStyle/>
          <a:p>
            <a:pPr defTabSz="457200">
              <a:defRPr/>
            </a:pPr>
            <a:endParaRPr lang="en-US">
              <a:solidFill>
                <a:prstClr val="black"/>
              </a:solidFill>
            </a:endParaRPr>
          </a:p>
        </p:txBody>
      </p:sp>
      <p:sp>
        <p:nvSpPr>
          <p:cNvPr id="5" name="Slide Number Placeholder 4"/>
          <p:cNvSpPr>
            <a:spLocks noGrp="1"/>
          </p:cNvSpPr>
          <p:nvPr>
            <p:ph type="sldNum" sz="quarter" idx="12"/>
          </p:nvPr>
        </p:nvSpPr>
        <p:spPr/>
        <p:txBody>
          <a:bodyPr/>
          <a:lstStyle/>
          <a:p>
            <a:pPr>
              <a:defRPr/>
            </a:pPr>
            <a:fld id="{3DFAA741-8A1B-45D6-BEE6-D8E0AEB0A3D8}"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457200" fontAlgn="base">
              <a:spcBef>
                <a:spcPct val="0"/>
              </a:spcBef>
              <a:spcAft>
                <a:spcPct val="0"/>
              </a:spcAft>
              <a:defRPr/>
            </a:pPr>
            <a:fld id="{CD308581-0899-42FD-BC75-2F2DB0E91236}" type="datetimeFigureOut">
              <a:rPr lang="en-US" smtClean="0">
                <a:solidFill>
                  <a:prstClr val="black"/>
                </a:solidFill>
              </a:rPr>
              <a:pPr defTabSz="457200" fontAlgn="base">
                <a:spcBef>
                  <a:spcPct val="0"/>
                </a:spcBef>
                <a:spcAft>
                  <a:spcPct val="0"/>
                </a:spcAft>
                <a:defRPr/>
              </a:pPr>
              <a:t>5/7/2018</a:t>
            </a:fld>
            <a:endParaRPr lang="en-US">
              <a:solidFill>
                <a:prstClr val="black"/>
              </a:solidFill>
            </a:endParaRPr>
          </a:p>
        </p:txBody>
      </p:sp>
      <p:sp>
        <p:nvSpPr>
          <p:cNvPr id="3" name="Footer Placeholder 2"/>
          <p:cNvSpPr>
            <a:spLocks noGrp="1"/>
          </p:cNvSpPr>
          <p:nvPr>
            <p:ph type="ftr" sz="quarter" idx="11"/>
          </p:nvPr>
        </p:nvSpPr>
        <p:spPr/>
        <p:txBody>
          <a:bodyPr/>
          <a:lstStyle/>
          <a:p>
            <a:pPr defTabSz="457200">
              <a:defRPr/>
            </a:pPr>
            <a:endParaRPr lang="en-US">
              <a:solidFill>
                <a:prstClr val="black"/>
              </a:solidFill>
            </a:endParaRPr>
          </a:p>
        </p:txBody>
      </p:sp>
      <p:sp>
        <p:nvSpPr>
          <p:cNvPr id="4" name="Slide Number Placeholder 3"/>
          <p:cNvSpPr>
            <a:spLocks noGrp="1"/>
          </p:cNvSpPr>
          <p:nvPr>
            <p:ph type="sldNum" sz="quarter" idx="12"/>
          </p:nvPr>
        </p:nvSpPr>
        <p:spPr/>
        <p:txBody>
          <a:bodyPr/>
          <a:lstStyle/>
          <a:p>
            <a:pPr>
              <a:defRPr/>
            </a:pPr>
            <a:fld id="{7CA060A0-9CF9-4923-ABA3-5BC6870767DE}"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May 7, 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defTabSz="457200" fontAlgn="base">
              <a:spcBef>
                <a:spcPct val="0"/>
              </a:spcBef>
              <a:spcAft>
                <a:spcPct val="0"/>
              </a:spcAft>
              <a:defRPr/>
            </a:pPr>
            <a:fld id="{90B3D384-F7B0-4C09-9451-5DF5C35A75FD}" type="slidenum">
              <a:rPr lang="en-US" smtClean="0"/>
              <a:pPr defTabSz="457200" fontAlgn="base">
                <a:spcBef>
                  <a:spcPct val="0"/>
                </a:spcBef>
                <a:spcAft>
                  <a:spcPct val="0"/>
                </a:spcAft>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defTabSz="457200" fontAlgn="base">
              <a:spcBef>
                <a:spcPct val="0"/>
              </a:spcBef>
              <a:spcAft>
                <a:spcPct val="0"/>
              </a:spcAft>
              <a:defRPr/>
            </a:pPr>
            <a:fld id="{882DCA52-049F-4C8E-8ED1-33C4D49E37C0}" type="datetimeFigureOut">
              <a:rPr lang="en-US" smtClean="0">
                <a:solidFill>
                  <a:prstClr val="black"/>
                </a:solidFill>
              </a:rPr>
              <a:pPr defTabSz="457200" fontAlgn="base">
                <a:spcBef>
                  <a:spcPct val="0"/>
                </a:spcBef>
                <a:spcAft>
                  <a:spcPct val="0"/>
                </a:spcAft>
                <a:defRPr/>
              </a:pPr>
              <a:t>5/7/2018</a:t>
            </a:fld>
            <a:endParaRPr lang="en-US">
              <a:solidFill>
                <a:prstClr val="black"/>
              </a:solidFill>
            </a:endParaRPr>
          </a:p>
        </p:txBody>
      </p:sp>
      <p:sp>
        <p:nvSpPr>
          <p:cNvPr id="6" name="Footer Placeholder 5"/>
          <p:cNvSpPr>
            <a:spLocks noGrp="1"/>
          </p:cNvSpPr>
          <p:nvPr>
            <p:ph type="ftr" sz="quarter" idx="11"/>
          </p:nvPr>
        </p:nvSpPr>
        <p:spPr/>
        <p:txBody>
          <a:bodyPr/>
          <a:lstStyle/>
          <a:p>
            <a:pPr defTabSz="457200">
              <a:defRPr/>
            </a:pPr>
            <a:endParaRPr lang="en-US">
              <a:solidFill>
                <a:prstClr val="black"/>
              </a:solidFill>
            </a:endParaRPr>
          </a:p>
        </p:txBody>
      </p:sp>
      <p:sp>
        <p:nvSpPr>
          <p:cNvPr id="7" name="Slide Number Placeholder 6"/>
          <p:cNvSpPr>
            <a:spLocks noGrp="1"/>
          </p:cNvSpPr>
          <p:nvPr>
            <p:ph type="sldNum" sz="quarter" idx="12"/>
          </p:nvPr>
        </p:nvSpPr>
        <p:spPr/>
        <p:txBody>
          <a:bodyPr/>
          <a:lstStyle/>
          <a:p>
            <a:pPr>
              <a:defRPr/>
            </a:pPr>
            <a:fld id="{456BB137-622F-4CC8-8864-9EA5D88D9386}"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defTabSz="685800"/>
            <a:fld id="{9BEAD181-46F7-4F32-834E-D8FBD6F26F61}" type="datetimeFigureOut">
              <a:rPr lang="en-US" smtClean="0">
                <a:solidFill>
                  <a:prstClr val="black">
                    <a:tint val="75000"/>
                  </a:prstClr>
                </a:solidFill>
                <a:ea typeface="ＭＳ Ｐゴシック" pitchFamily="34" charset="-128"/>
              </a:rPr>
              <a:pPr defTabSz="685800"/>
              <a:t>5/7/2018</a:t>
            </a:fld>
            <a:endParaRPr lang="en-US">
              <a:solidFill>
                <a:prstClr val="black">
                  <a:tint val="75000"/>
                </a:prstClr>
              </a:solidFill>
              <a:ea typeface="ＭＳ Ｐゴシック" pitchFamily="34" charset="-128"/>
            </a:endParaRP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defTabSz="685800"/>
            <a:endParaRPr lang="en-US">
              <a:solidFill>
                <a:prstClr val="black">
                  <a:tint val="75000"/>
                </a:prstClr>
              </a:solidFill>
              <a:ea typeface="ＭＳ Ｐゴシック" pitchFamily="34" charset="-128"/>
            </a:endParaRP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defTabSz="685800"/>
            <a:fld id="{375CCAB3-9B29-4979-B931-647ECBD24A03}" type="slidenum">
              <a:rPr lang="en-US" smtClean="0">
                <a:solidFill>
                  <a:srgbClr val="90C226"/>
                </a:solidFill>
                <a:ea typeface="ＭＳ Ｐゴシック" pitchFamily="34" charset="-128"/>
              </a:rPr>
              <a:pPr defTabSz="685800"/>
              <a:t>‹#›</a:t>
            </a:fld>
            <a:endParaRPr lang="en-US">
              <a:solidFill>
                <a:srgbClr val="90C226"/>
              </a:solidFill>
              <a:ea typeface="ＭＳ Ｐゴシック" pitchFamily="34" charset="-128"/>
            </a:endParaRP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672" r:id="rId12"/>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ctrTitle"/>
          </p:nvPr>
        </p:nvSpPr>
        <p:spPr/>
        <p:txBody>
          <a:bodyPr/>
          <a:lstStyle/>
          <a:p>
            <a:pPr algn="ctr" eaLnBrk="1" hangingPunct="1"/>
            <a:r>
              <a:rPr lang="en-US" altLang="en-US" dirty="0">
                <a:solidFill>
                  <a:schemeClr val="accent3">
                    <a:lumMod val="50000"/>
                  </a:schemeClr>
                </a:solidFill>
                <a:latin typeface="Trebuchet MS" pitchFamily="34" charset="0"/>
                <a:ea typeface="ＭＳ Ｐゴシック" pitchFamily="34" charset="-128"/>
                <a:cs typeface="Trebuchet MS" pitchFamily="34" charset="0"/>
              </a:rPr>
              <a:t>The DBQ</a:t>
            </a:r>
            <a:br>
              <a:rPr lang="en-US" altLang="en-US" dirty="0">
                <a:solidFill>
                  <a:schemeClr val="accent2"/>
                </a:solidFill>
                <a:latin typeface="Trebuchet MS" pitchFamily="34" charset="0"/>
                <a:ea typeface="ＭＳ Ｐゴシック" pitchFamily="34" charset="-128"/>
                <a:cs typeface="Trebuchet MS" pitchFamily="34" charset="0"/>
              </a:rPr>
            </a:br>
            <a:endParaRPr lang="en-US" altLang="en-US" dirty="0">
              <a:solidFill>
                <a:schemeClr val="accent2"/>
              </a:solidFill>
              <a:latin typeface="Trebuchet MS" pitchFamily="34" charset="0"/>
              <a:ea typeface="ＭＳ Ｐゴシック" pitchFamily="34" charset="-128"/>
              <a:cs typeface="Trebuchet MS" pitchFamily="34" charset="0"/>
            </a:endParaRPr>
          </a:p>
        </p:txBody>
      </p:sp>
      <p:sp>
        <p:nvSpPr>
          <p:cNvPr id="2" name="Subtitle 1"/>
          <p:cNvSpPr>
            <a:spLocks noGrp="1"/>
          </p:cNvSpPr>
          <p:nvPr>
            <p:ph type="subTitle" idx="1"/>
          </p:nvPr>
        </p:nvSpPr>
        <p:spPr/>
        <p:txBody>
          <a:bodyPr/>
          <a:lstStyle/>
          <a:p>
            <a:r>
              <a:rPr lang="en-US" altLang="en-US" dirty="0">
                <a:solidFill>
                  <a:schemeClr val="accent3">
                    <a:lumMod val="50000"/>
                  </a:schemeClr>
                </a:solidFill>
                <a:latin typeface="Trebuchet MS" pitchFamily="34" charset="0"/>
                <a:ea typeface="ＭＳ Ｐゴシック" pitchFamily="34" charset="-128"/>
                <a:cs typeface="Trebuchet MS" pitchFamily="34" charset="0"/>
              </a:rPr>
              <a:t>Truly a Document Driven Essay</a:t>
            </a:r>
          </a:p>
          <a:p>
            <a:endParaRPr lang="en-US" dirty="0"/>
          </a:p>
        </p:txBody>
      </p:sp>
    </p:spTree>
    <p:extLst>
      <p:ext uri="{BB962C8B-B14F-4D97-AF65-F5344CB8AC3E}">
        <p14:creationId xmlns:p14="http://schemas.microsoft.com/office/powerpoint/2010/main" val="2910403700"/>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7463"/>
            <a:ext cx="9144000" cy="927100"/>
          </a:xfrm>
        </p:spPr>
        <p:txBody>
          <a:bodyPr>
            <a:noAutofit/>
          </a:bodyPr>
          <a:lstStyle/>
          <a:p>
            <a:r>
              <a:rPr lang="en-US" sz="6600" dirty="0" err="1">
                <a:solidFill>
                  <a:schemeClr val="accent3">
                    <a:lumMod val="50000"/>
                  </a:schemeClr>
                </a:solidFill>
              </a:rPr>
              <a:t>H.I.P.P.O</a:t>
            </a:r>
            <a:r>
              <a:rPr lang="en-US" sz="4800" dirty="0" err="1">
                <a:solidFill>
                  <a:schemeClr val="accent3">
                    <a:lumMod val="50000"/>
                  </a:schemeClr>
                </a:solidFill>
              </a:rPr>
              <a:t>ing</a:t>
            </a:r>
            <a:endParaRPr lang="en-US" sz="6600" dirty="0">
              <a:solidFill>
                <a:schemeClr val="accent3">
                  <a:lumMod val="50000"/>
                </a:schemeClr>
              </a:solidFill>
            </a:endParaRPr>
          </a:p>
        </p:txBody>
      </p:sp>
      <p:sp>
        <p:nvSpPr>
          <p:cNvPr id="3" name="Subtitle 2"/>
          <p:cNvSpPr>
            <a:spLocks noGrp="1"/>
          </p:cNvSpPr>
          <p:nvPr>
            <p:ph type="subTitle" idx="4294967295"/>
          </p:nvPr>
        </p:nvSpPr>
        <p:spPr>
          <a:xfrm>
            <a:off x="0" y="838200"/>
            <a:ext cx="9144000" cy="5562600"/>
          </a:xfrm>
        </p:spPr>
        <p:txBody>
          <a:bodyPr>
            <a:normAutofit/>
          </a:bodyPr>
          <a:lstStyle/>
          <a:p>
            <a:pPr algn="l"/>
            <a:r>
              <a:rPr lang="en-US" sz="3200" b="1" u="sng" dirty="0">
                <a:solidFill>
                  <a:schemeClr val="accent3">
                    <a:lumMod val="50000"/>
                  </a:schemeClr>
                </a:solidFill>
              </a:rPr>
              <a:t>H</a:t>
            </a:r>
            <a:r>
              <a:rPr lang="en-US" u="sng" dirty="0">
                <a:solidFill>
                  <a:schemeClr val="accent3">
                    <a:lumMod val="50000"/>
                  </a:schemeClr>
                </a:solidFill>
              </a:rPr>
              <a:t>istorical context: </a:t>
            </a:r>
          </a:p>
          <a:p>
            <a:pPr algn="l"/>
            <a:r>
              <a:rPr lang="en-US" dirty="0">
                <a:solidFill>
                  <a:schemeClr val="accent3">
                    <a:lumMod val="50000"/>
                  </a:schemeClr>
                </a:solidFill>
              </a:rPr>
              <a:t>“the historical context of this document is___________________.”</a:t>
            </a:r>
          </a:p>
          <a:p>
            <a:pPr algn="l"/>
            <a:r>
              <a:rPr lang="en-US" sz="3200" b="1" u="sng" dirty="0">
                <a:solidFill>
                  <a:schemeClr val="accent3">
                    <a:lumMod val="50000"/>
                  </a:schemeClr>
                </a:solidFill>
              </a:rPr>
              <a:t>I</a:t>
            </a:r>
            <a:r>
              <a:rPr lang="en-US" u="sng" dirty="0">
                <a:solidFill>
                  <a:schemeClr val="accent3">
                    <a:lumMod val="50000"/>
                  </a:schemeClr>
                </a:solidFill>
              </a:rPr>
              <a:t>ntended Audience: </a:t>
            </a:r>
          </a:p>
          <a:p>
            <a:pPr algn="l"/>
            <a:r>
              <a:rPr lang="en-US" dirty="0">
                <a:solidFill>
                  <a:schemeClr val="accent3">
                    <a:lumMod val="50000"/>
                  </a:schemeClr>
                </a:solidFill>
              </a:rPr>
              <a:t>“the author’s intended audience was ___________________” and “is shown by_______________.”</a:t>
            </a:r>
          </a:p>
          <a:p>
            <a:pPr algn="l"/>
            <a:r>
              <a:rPr lang="en-US" sz="3200" b="1" u="sng" dirty="0">
                <a:solidFill>
                  <a:schemeClr val="accent3">
                    <a:lumMod val="50000"/>
                  </a:schemeClr>
                </a:solidFill>
              </a:rPr>
              <a:t>P</a:t>
            </a:r>
            <a:r>
              <a:rPr lang="en-US" u="sng" dirty="0">
                <a:solidFill>
                  <a:schemeClr val="accent3">
                    <a:lumMod val="50000"/>
                  </a:schemeClr>
                </a:solidFill>
              </a:rPr>
              <a:t>urpose:</a:t>
            </a:r>
          </a:p>
          <a:p>
            <a:pPr algn="l"/>
            <a:r>
              <a:rPr lang="en-US" dirty="0">
                <a:solidFill>
                  <a:schemeClr val="accent3">
                    <a:lumMod val="50000"/>
                  </a:schemeClr>
                </a:solidFill>
              </a:rPr>
              <a:t>“the author’s purpose in writing was to ______________” and “is shown by______________.”</a:t>
            </a:r>
          </a:p>
          <a:p>
            <a:pPr algn="l"/>
            <a:r>
              <a:rPr lang="en-US" sz="3200" b="1" u="sng" dirty="0">
                <a:solidFill>
                  <a:schemeClr val="accent3">
                    <a:lumMod val="50000"/>
                  </a:schemeClr>
                </a:solidFill>
              </a:rPr>
              <a:t>P</a:t>
            </a:r>
            <a:r>
              <a:rPr lang="en-US" u="sng" dirty="0">
                <a:solidFill>
                  <a:schemeClr val="accent3">
                    <a:lumMod val="50000"/>
                  </a:schemeClr>
                </a:solidFill>
              </a:rPr>
              <a:t>oint of View:</a:t>
            </a:r>
          </a:p>
          <a:p>
            <a:pPr algn="l"/>
            <a:r>
              <a:rPr lang="en-US" dirty="0">
                <a:solidFill>
                  <a:schemeClr val="accent3">
                    <a:lumMod val="50000"/>
                  </a:schemeClr>
                </a:solidFill>
              </a:rPr>
              <a:t>“the author’s point of view in this document was ____________________” and “is shown by_________.”</a:t>
            </a:r>
          </a:p>
          <a:p>
            <a:pPr algn="l"/>
            <a:r>
              <a:rPr lang="en-US" sz="3200" b="1" u="sng" dirty="0">
                <a:solidFill>
                  <a:schemeClr val="accent3">
                    <a:lumMod val="50000"/>
                  </a:schemeClr>
                </a:solidFill>
              </a:rPr>
              <a:t>O</a:t>
            </a:r>
            <a:r>
              <a:rPr lang="en-US" u="sng" dirty="0">
                <a:solidFill>
                  <a:schemeClr val="accent3">
                    <a:lumMod val="50000"/>
                  </a:schemeClr>
                </a:solidFill>
              </a:rPr>
              <a:t>utside Information:  </a:t>
            </a:r>
            <a:r>
              <a:rPr lang="en-US" dirty="0">
                <a:solidFill>
                  <a:schemeClr val="accent3">
                    <a:lumMod val="50000"/>
                  </a:schemeClr>
                </a:solidFill>
              </a:rPr>
              <a:t>List  Outside Information that comes to mind after reading this document: </a:t>
            </a:r>
          </a:p>
          <a:p>
            <a:pPr algn="l"/>
            <a:endParaRPr lang="en-US" dirty="0">
              <a:solidFill>
                <a:schemeClr val="accent2">
                  <a:lumMod val="50000"/>
                </a:schemeClr>
              </a:solidFill>
            </a:endParaRPr>
          </a:p>
          <a:p>
            <a:pPr algn="l"/>
            <a:endParaRPr lang="en-US" dirty="0">
              <a:solidFill>
                <a:schemeClr val="accent2">
                  <a:lumMod val="50000"/>
                </a:schemeClr>
              </a:solidFill>
            </a:endParaRPr>
          </a:p>
          <a:p>
            <a:pPr algn="l"/>
            <a:endParaRPr lang="en-US" dirty="0">
              <a:solidFill>
                <a:schemeClr val="accent2">
                  <a:lumMod val="50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1755" y="0"/>
            <a:ext cx="1634490" cy="1452312"/>
          </a:xfrm>
          <a:prstGeom prst="rect">
            <a:avLst/>
          </a:prstGeom>
        </p:spPr>
      </p:pic>
    </p:spTree>
    <p:extLst>
      <p:ext uri="{BB962C8B-B14F-4D97-AF65-F5344CB8AC3E}">
        <p14:creationId xmlns:p14="http://schemas.microsoft.com/office/powerpoint/2010/main" val="58049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p:cNvSpPr txBox="1">
            <a:spLocks/>
          </p:cNvSpPr>
          <p:nvPr/>
        </p:nvSpPr>
        <p:spPr bwMode="auto">
          <a:xfrm>
            <a:off x="0" y="22621"/>
            <a:ext cx="6858000" cy="808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2" charset="2"/>
              <a:buNone/>
            </a:pPr>
            <a:r>
              <a:rPr lang="en-US" altLang="en-US" sz="2800" b="1" u="sng" dirty="0">
                <a:solidFill>
                  <a:prstClr val="black"/>
                </a:solidFill>
                <a:latin typeface="Trebuchet MS" pitchFamily="34" charset="0"/>
                <a:ea typeface="ＭＳ Ｐゴシック" pitchFamily="34" charset="-128"/>
                <a:cs typeface="Trebuchet MS" pitchFamily="34" charset="0"/>
              </a:rPr>
              <a:t>B. Document Analysis:  </a:t>
            </a:r>
            <a:r>
              <a:rPr lang="en-US" altLang="en-US" sz="2800" b="1" u="sng" dirty="0">
                <a:solidFill>
                  <a:srgbClr val="C00000"/>
                </a:solidFill>
                <a:latin typeface="Trebuchet MS" pitchFamily="34" charset="0"/>
                <a:ea typeface="ＭＳ Ｐゴシック" pitchFamily="34" charset="-128"/>
                <a:cs typeface="Trebuchet MS" pitchFamily="34" charset="0"/>
              </a:rPr>
              <a:t>2 points</a:t>
            </a:r>
            <a:endParaRPr lang="en-US" altLang="en-US" dirty="0">
              <a:solidFill>
                <a:srgbClr val="C00000"/>
              </a:solidFill>
              <a:latin typeface="Trebuchet MS" pitchFamily="34" charset="0"/>
              <a:ea typeface="ＭＳ Ｐゴシック" pitchFamily="34" charset="-128"/>
              <a:cs typeface="Trebuchet MS" pitchFamily="34" charset="0"/>
            </a:endParaRPr>
          </a:p>
        </p:txBody>
      </p:sp>
      <p:sp>
        <p:nvSpPr>
          <p:cNvPr id="10" name="Content Placeholder 5"/>
          <p:cNvSpPr txBox="1">
            <a:spLocks/>
          </p:cNvSpPr>
          <p:nvPr/>
        </p:nvSpPr>
        <p:spPr bwMode="auto">
          <a:xfrm>
            <a:off x="481693" y="1787544"/>
            <a:ext cx="8662307" cy="4583276"/>
          </a:xfrm>
          <a:prstGeom prst="rect">
            <a:avLst/>
          </a:prstGeom>
          <a:solidFill>
            <a:schemeClr val="bg2"/>
          </a:solidFill>
          <a:ln w="9525">
            <a:solidFill>
              <a:srgbClr val="FF0000"/>
            </a:solidFill>
            <a:miter lim="800000"/>
            <a:headEnd/>
            <a:tailEnd/>
          </a:ln>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2" charset="2"/>
              <a:buNone/>
            </a:pPr>
            <a:r>
              <a:rPr lang="en-US" altLang="en-US" sz="2800" dirty="0">
                <a:solidFill>
                  <a:srgbClr val="C00000"/>
                </a:solidFill>
                <a:latin typeface="Trebuchet MS" pitchFamily="34" charset="0"/>
                <a:ea typeface="ＭＳ Ｐゴシック" pitchFamily="34" charset="-128"/>
                <a:cs typeface="Trebuchet MS" pitchFamily="34" charset="0"/>
              </a:rPr>
              <a:t>WHAT I EXPECT TO SEE IN EVERY BODY PARAGRAPH!!!</a:t>
            </a:r>
          </a:p>
          <a:p>
            <a:pPr marL="563166" indent="-563166" defTabSz="685800" eaLnBrk="1" fontAlgn="auto" hangingPunct="1">
              <a:spcBef>
                <a:spcPts val="0"/>
              </a:spcBef>
              <a:spcAft>
                <a:spcPts val="0"/>
              </a:spcAft>
              <a:buClrTx/>
              <a:buFont typeface="Wingdings" pitchFamily="2" charset="2"/>
              <a:buNone/>
            </a:pPr>
            <a:endParaRPr lang="en-US" altLang="en-US" b="1" dirty="0">
              <a:solidFill>
                <a:srgbClr val="002060"/>
              </a:solidFill>
              <a:latin typeface="Trebuchet MS" pitchFamily="34" charset="0"/>
              <a:ea typeface="ＭＳ Ｐゴシック" pitchFamily="34" charset="-128"/>
              <a:cs typeface="Trebuchet MS" pitchFamily="34" charset="0"/>
            </a:endParaRPr>
          </a:p>
          <a:p>
            <a:pPr defTabSz="685800" eaLnBrk="1" fontAlgn="auto" hangingPunct="1">
              <a:spcBef>
                <a:spcPts val="0"/>
              </a:spcBef>
              <a:spcAft>
                <a:spcPts val="0"/>
              </a:spcAft>
              <a:buClrTx/>
              <a:buFont typeface="Wingdings" pitchFamily="2" charset="2"/>
              <a:buNone/>
            </a:pPr>
            <a:r>
              <a:rPr lang="en-US" altLang="en-US" sz="2800" b="1" dirty="0">
                <a:solidFill>
                  <a:srgbClr val="002060"/>
                </a:solidFill>
                <a:latin typeface="Trebuchet MS" pitchFamily="34" charset="0"/>
                <a:ea typeface="ＭＳ Ｐゴシック" pitchFamily="34" charset="-128"/>
                <a:cs typeface="Trebuchet MS" pitchFamily="34" charset="0"/>
              </a:rPr>
              <a:t>--Lead with </a:t>
            </a:r>
            <a:r>
              <a:rPr lang="en-US" altLang="en-US" sz="2800" b="1" dirty="0">
                <a:solidFill>
                  <a:srgbClr val="C00000"/>
                </a:solidFill>
                <a:latin typeface="Trebuchet MS" pitchFamily="34" charset="0"/>
                <a:ea typeface="ＭＳ Ｐゴシック" pitchFamily="34" charset="-128"/>
                <a:cs typeface="Trebuchet MS" pitchFamily="34" charset="0"/>
              </a:rPr>
              <a:t>Topic Sentence</a:t>
            </a:r>
          </a:p>
          <a:p>
            <a:pPr defTabSz="685800" eaLnBrk="1" fontAlgn="auto" hangingPunct="1">
              <a:spcBef>
                <a:spcPts val="0"/>
              </a:spcBef>
              <a:spcAft>
                <a:spcPts val="0"/>
              </a:spcAft>
              <a:buClrTx/>
              <a:buFont typeface="Wingdings" pitchFamily="2" charset="2"/>
              <a:buNone/>
            </a:pPr>
            <a:endParaRPr lang="en-US" altLang="en-US" sz="2800" b="1" dirty="0">
              <a:solidFill>
                <a:srgbClr val="002060"/>
              </a:solidFill>
              <a:latin typeface="Trebuchet MS" pitchFamily="34" charset="0"/>
              <a:ea typeface="ＭＳ Ｐゴシック" pitchFamily="34" charset="-128"/>
              <a:cs typeface="Trebuchet MS" pitchFamily="34" charset="0"/>
            </a:endParaRPr>
          </a:p>
          <a:p>
            <a:pPr defTabSz="685800" eaLnBrk="1" fontAlgn="auto" hangingPunct="1">
              <a:spcBef>
                <a:spcPts val="0"/>
              </a:spcBef>
              <a:spcAft>
                <a:spcPts val="0"/>
              </a:spcAft>
              <a:buClrTx/>
              <a:buFont typeface="Wingdings" pitchFamily="2" charset="2"/>
              <a:buNone/>
            </a:pPr>
            <a:r>
              <a:rPr lang="en-US" altLang="en-US" sz="2800" b="1" dirty="0">
                <a:solidFill>
                  <a:srgbClr val="002060"/>
                </a:solidFill>
                <a:latin typeface="Trebuchet MS" pitchFamily="34" charset="0"/>
                <a:ea typeface="ＭＳ Ｐゴシック" pitchFamily="34" charset="-128"/>
                <a:cs typeface="Trebuchet MS" pitchFamily="34" charset="0"/>
              </a:rPr>
              <a:t>--Use the information with </a:t>
            </a:r>
            <a:r>
              <a:rPr lang="en-US" altLang="en-US" sz="2800" b="1" dirty="0">
                <a:solidFill>
                  <a:srgbClr val="C00000"/>
                </a:solidFill>
                <a:latin typeface="Trebuchet MS" pitchFamily="34" charset="0"/>
                <a:ea typeface="ＭＳ Ｐゴシック" pitchFamily="34" charset="-128"/>
                <a:cs typeface="Trebuchet MS" pitchFamily="34" charset="0"/>
              </a:rPr>
              <a:t>ANALYSIS</a:t>
            </a:r>
            <a:r>
              <a:rPr lang="en-US" altLang="en-US" sz="2800" b="1" dirty="0">
                <a:solidFill>
                  <a:srgbClr val="002060"/>
                </a:solidFill>
                <a:latin typeface="Trebuchet MS" pitchFamily="34" charset="0"/>
                <a:ea typeface="ＭＳ Ｐゴシック" pitchFamily="34" charset="-128"/>
                <a:cs typeface="Trebuchet MS" pitchFamily="34" charset="0"/>
              </a:rPr>
              <a:t> in </a:t>
            </a:r>
            <a:r>
              <a:rPr lang="en-US" altLang="en-US" sz="2800" b="1" dirty="0">
                <a:solidFill>
                  <a:srgbClr val="C00000"/>
                </a:solidFill>
                <a:latin typeface="Trebuchet MS" pitchFamily="34" charset="0"/>
                <a:ea typeface="ＭＳ Ｐゴシック" pitchFamily="34" charset="-128"/>
                <a:cs typeface="Trebuchet MS" pitchFamily="34" charset="0"/>
              </a:rPr>
              <a:t>ALL</a:t>
            </a:r>
            <a:r>
              <a:rPr lang="en-US" altLang="en-US" sz="2800" b="1" dirty="0">
                <a:solidFill>
                  <a:srgbClr val="002060"/>
                </a:solidFill>
                <a:latin typeface="Trebuchet MS" pitchFamily="34" charset="0"/>
                <a:ea typeface="ＭＳ Ｐゴシック" pitchFamily="34" charset="-128"/>
                <a:cs typeface="Trebuchet MS" pitchFamily="34" charset="0"/>
              </a:rPr>
              <a:t> of the </a:t>
            </a:r>
            <a:r>
              <a:rPr lang="en-US" altLang="en-US" sz="2800" b="1" dirty="0">
                <a:solidFill>
                  <a:srgbClr val="C00000"/>
                </a:solidFill>
                <a:latin typeface="Trebuchet MS" pitchFamily="34" charset="0"/>
                <a:ea typeface="ＭＳ Ｐゴシック" pitchFamily="34" charset="-128"/>
                <a:cs typeface="Trebuchet MS" pitchFamily="34" charset="0"/>
              </a:rPr>
              <a:t>DOCUMENTS </a:t>
            </a:r>
            <a:r>
              <a:rPr lang="en-US" altLang="en-US" sz="2800" b="1" dirty="0">
                <a:solidFill>
                  <a:srgbClr val="002060"/>
                </a:solidFill>
                <a:latin typeface="Trebuchet MS" pitchFamily="34" charset="0"/>
                <a:ea typeface="ＭＳ Ｐゴシック" pitchFamily="34" charset="-128"/>
                <a:cs typeface="Trebuchet MS" pitchFamily="34" charset="0"/>
              </a:rPr>
              <a:t>to </a:t>
            </a:r>
            <a:r>
              <a:rPr lang="en-US" altLang="en-US" sz="2800" b="1" dirty="0">
                <a:solidFill>
                  <a:srgbClr val="C00000"/>
                </a:solidFill>
                <a:latin typeface="Trebuchet MS" pitchFamily="34" charset="0"/>
                <a:ea typeface="ＭＳ Ｐゴシック" pitchFamily="34" charset="-128"/>
                <a:cs typeface="Trebuchet MS" pitchFamily="34" charset="0"/>
              </a:rPr>
              <a:t>A. T. Q.</a:t>
            </a:r>
            <a:r>
              <a:rPr lang="en-US" altLang="en-US" sz="2800" b="1" dirty="0">
                <a:solidFill>
                  <a:srgbClr val="002060"/>
                </a:solidFill>
                <a:latin typeface="Trebuchet MS" pitchFamily="34" charset="0"/>
                <a:ea typeface="ＭＳ Ｐゴシック" pitchFamily="34" charset="-128"/>
                <a:cs typeface="Trebuchet MS" pitchFamily="34" charset="0"/>
              </a:rPr>
              <a:t>!!!</a:t>
            </a:r>
          </a:p>
          <a:p>
            <a:pPr marL="563166" indent="-563166" defTabSz="685800" eaLnBrk="1" fontAlgn="auto" hangingPunct="1">
              <a:spcBef>
                <a:spcPts val="0"/>
              </a:spcBef>
              <a:spcAft>
                <a:spcPts val="0"/>
              </a:spcAft>
              <a:buClrTx/>
              <a:buFont typeface="Wingdings" pitchFamily="2" charset="2"/>
              <a:buNone/>
            </a:pPr>
            <a:endParaRPr lang="en-US" altLang="en-US" sz="2800" b="1" dirty="0">
              <a:solidFill>
                <a:srgbClr val="002060"/>
              </a:solidFill>
              <a:latin typeface="Trebuchet MS" pitchFamily="34" charset="0"/>
              <a:ea typeface="ＭＳ Ｐゴシック" pitchFamily="34" charset="-128"/>
              <a:cs typeface="Trebuchet MS" pitchFamily="34" charset="0"/>
            </a:endParaRPr>
          </a:p>
          <a:p>
            <a:pPr marL="563166" indent="-563166" defTabSz="685800" eaLnBrk="1" fontAlgn="auto" hangingPunct="1">
              <a:spcBef>
                <a:spcPts val="0"/>
              </a:spcBef>
              <a:spcAft>
                <a:spcPts val="0"/>
              </a:spcAft>
              <a:buClrTx/>
              <a:buFont typeface="Wingdings" pitchFamily="2" charset="2"/>
              <a:buNone/>
            </a:pPr>
            <a:r>
              <a:rPr lang="en-US" altLang="en-US" sz="2800" b="1" dirty="0">
                <a:solidFill>
                  <a:srgbClr val="002060"/>
                </a:solidFill>
                <a:latin typeface="Trebuchet MS" pitchFamily="34" charset="0"/>
                <a:ea typeface="ＭＳ Ｐゴシック" pitchFamily="34" charset="-128"/>
                <a:cs typeface="Trebuchet MS" pitchFamily="34" charset="0"/>
              </a:rPr>
              <a:t>--</a:t>
            </a:r>
            <a:r>
              <a:rPr lang="en-US" altLang="en-US" sz="2800" b="1" dirty="0">
                <a:solidFill>
                  <a:srgbClr val="C00000"/>
                </a:solidFill>
                <a:latin typeface="Trebuchet MS" pitchFamily="34" charset="0"/>
                <a:ea typeface="ＭＳ Ｐゴシック" pitchFamily="34" charset="-128"/>
                <a:cs typeface="Trebuchet MS" pitchFamily="34" charset="0"/>
              </a:rPr>
              <a:t>H. I. P. P. O. </a:t>
            </a:r>
            <a:r>
              <a:rPr lang="en-US" altLang="en-US" sz="2800" b="1" dirty="0">
                <a:solidFill>
                  <a:srgbClr val="002060"/>
                </a:solidFill>
                <a:latin typeface="Trebuchet MS" pitchFamily="34" charset="0"/>
                <a:ea typeface="ＭＳ Ｐゴシック" pitchFamily="34" charset="-128"/>
                <a:cs typeface="Trebuchet MS" pitchFamily="34" charset="0"/>
              </a:rPr>
              <a:t>each document</a:t>
            </a:r>
          </a:p>
          <a:p>
            <a:pPr marL="563166" indent="-563166" defTabSz="685800" eaLnBrk="1" fontAlgn="auto" hangingPunct="1">
              <a:spcBef>
                <a:spcPts val="0"/>
              </a:spcBef>
              <a:spcAft>
                <a:spcPts val="0"/>
              </a:spcAft>
              <a:buClrTx/>
              <a:buFont typeface="Wingdings" pitchFamily="2" charset="2"/>
              <a:buNone/>
            </a:pPr>
            <a:endParaRPr lang="en-US" altLang="en-US" sz="2800" b="1" dirty="0">
              <a:solidFill>
                <a:srgbClr val="002060"/>
              </a:solidFill>
              <a:latin typeface="Trebuchet MS" pitchFamily="34" charset="0"/>
              <a:ea typeface="ＭＳ Ｐゴシック" pitchFamily="34" charset="-128"/>
              <a:cs typeface="Trebuchet MS" pitchFamily="34" charset="0"/>
            </a:endParaRPr>
          </a:p>
          <a:p>
            <a:pPr marL="563166" indent="-563166" defTabSz="685800" eaLnBrk="1" fontAlgn="auto" hangingPunct="1">
              <a:spcBef>
                <a:spcPts val="0"/>
              </a:spcBef>
              <a:spcAft>
                <a:spcPts val="0"/>
              </a:spcAft>
              <a:buClrTx/>
              <a:buFont typeface="Wingdings" pitchFamily="2" charset="2"/>
              <a:buNone/>
            </a:pPr>
            <a:r>
              <a:rPr lang="en-US" altLang="en-US" sz="2800" b="1" dirty="0">
                <a:solidFill>
                  <a:srgbClr val="002060"/>
                </a:solidFill>
                <a:latin typeface="Trebuchet MS" pitchFamily="34" charset="0"/>
                <a:ea typeface="ＭＳ Ｐゴシック" pitchFamily="34" charset="-128"/>
                <a:cs typeface="Trebuchet MS" pitchFamily="34" charset="0"/>
              </a:rPr>
              <a:t>--State the </a:t>
            </a:r>
            <a:r>
              <a:rPr lang="en-US" altLang="en-US" sz="2800" b="1" dirty="0">
                <a:solidFill>
                  <a:srgbClr val="C00000"/>
                </a:solidFill>
                <a:latin typeface="Trebuchet MS" pitchFamily="34" charset="0"/>
                <a:ea typeface="ＭＳ Ｐゴシック" pitchFamily="34" charset="-128"/>
                <a:cs typeface="Trebuchet MS" pitchFamily="34" charset="0"/>
              </a:rPr>
              <a:t>H</a:t>
            </a:r>
            <a:r>
              <a:rPr lang="en-US" altLang="en-US" sz="2800" b="1" dirty="0">
                <a:solidFill>
                  <a:srgbClr val="002060"/>
                </a:solidFill>
                <a:latin typeface="Trebuchet MS" pitchFamily="34" charset="0"/>
                <a:ea typeface="ＭＳ Ｐゴシック" pitchFamily="34" charset="-128"/>
                <a:cs typeface="Trebuchet MS" pitchFamily="34" charset="0"/>
              </a:rPr>
              <a:t>istorical </a:t>
            </a:r>
            <a:r>
              <a:rPr lang="en-US" altLang="en-US" sz="2800" b="1" dirty="0">
                <a:solidFill>
                  <a:srgbClr val="C00000"/>
                </a:solidFill>
                <a:latin typeface="Trebuchet MS" pitchFamily="34" charset="0"/>
                <a:ea typeface="ＭＳ Ｐゴシック" pitchFamily="34" charset="-128"/>
                <a:cs typeface="Trebuchet MS" pitchFamily="34" charset="0"/>
              </a:rPr>
              <a:t>T</a:t>
            </a:r>
            <a:r>
              <a:rPr lang="en-US" altLang="en-US" sz="2800" b="1" dirty="0">
                <a:solidFill>
                  <a:srgbClr val="002060"/>
                </a:solidFill>
                <a:latin typeface="Trebuchet MS" pitchFamily="34" charset="0"/>
                <a:ea typeface="ＭＳ Ｐゴシック" pitchFamily="34" charset="-128"/>
                <a:cs typeface="Trebuchet MS" pitchFamily="34" charset="0"/>
              </a:rPr>
              <a:t>hinking </a:t>
            </a:r>
            <a:r>
              <a:rPr lang="en-US" altLang="en-US" sz="2800" b="1" dirty="0">
                <a:solidFill>
                  <a:srgbClr val="C00000"/>
                </a:solidFill>
                <a:latin typeface="Trebuchet MS" pitchFamily="34" charset="0"/>
                <a:ea typeface="ＭＳ Ｐゴシック" pitchFamily="34" charset="-128"/>
                <a:cs typeface="Trebuchet MS" pitchFamily="34" charset="0"/>
              </a:rPr>
              <a:t>S</a:t>
            </a:r>
            <a:r>
              <a:rPr lang="en-US" altLang="en-US" sz="2800" b="1" dirty="0">
                <a:solidFill>
                  <a:srgbClr val="002060"/>
                </a:solidFill>
                <a:latin typeface="Trebuchet MS" pitchFamily="34" charset="0"/>
                <a:ea typeface="ＭＳ Ｐゴシック" pitchFamily="34" charset="-128"/>
                <a:cs typeface="Trebuchet MS" pitchFamily="34" charset="0"/>
              </a:rPr>
              <a:t>kill</a:t>
            </a:r>
          </a:p>
          <a:p>
            <a:pPr marL="0" indent="0" eaLnBrk="1" hangingPunct="1">
              <a:buFont typeface="Wingdings" pitchFamily="2" charset="2"/>
              <a:buNone/>
            </a:pPr>
            <a:endParaRPr lang="en-US" altLang="en-US" sz="1000" dirty="0">
              <a:solidFill>
                <a:prstClr val="black"/>
              </a:solidFill>
              <a:latin typeface="Trebuchet MS" pitchFamily="34" charset="0"/>
              <a:ea typeface="ＭＳ Ｐゴシック" pitchFamily="34" charset="-128"/>
              <a:cs typeface="Trebuchet MS"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89132" y="4076559"/>
            <a:ext cx="2954868" cy="1924191"/>
          </a:xfrm>
          <a:prstGeom prst="rect">
            <a:avLst/>
          </a:prstGeom>
        </p:spPr>
      </p:pic>
    </p:spTree>
    <p:extLst>
      <p:ext uri="{BB962C8B-B14F-4D97-AF65-F5344CB8AC3E}">
        <p14:creationId xmlns:p14="http://schemas.microsoft.com/office/powerpoint/2010/main" val="24121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6" end="6"/>
                                            </p:txEl>
                                          </p:spTgt>
                                        </p:tgtEl>
                                        <p:attrNameLst>
                                          <p:attrName>style.visibility</p:attrName>
                                        </p:attrNameLst>
                                      </p:cBhvr>
                                      <p:to>
                                        <p:strVal val="visible"/>
                                      </p:to>
                                    </p:set>
                                    <p:animEffect transition="in" filter="fade">
                                      <p:cBhvr>
                                        <p:cTn id="22" dur="500"/>
                                        <p:tgtEl>
                                          <p:spTgt spid="10">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8" end="8"/>
                                            </p:txEl>
                                          </p:spTgt>
                                        </p:tgtEl>
                                        <p:attrNameLst>
                                          <p:attrName>style.visibility</p:attrName>
                                        </p:attrNameLst>
                                      </p:cBhvr>
                                      <p:to>
                                        <p:strVal val="visible"/>
                                      </p:to>
                                    </p:set>
                                    <p:animEffect transition="in" filter="fade">
                                      <p:cBhvr>
                                        <p:cTn id="27"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  Using Evidence Beyond the Documents</a:t>
            </a:r>
          </a:p>
        </p:txBody>
      </p:sp>
      <p:sp>
        <p:nvSpPr>
          <p:cNvPr id="5" name="Text Placeholder 4"/>
          <p:cNvSpPr>
            <a:spLocks noGrp="1"/>
          </p:cNvSpPr>
          <p:nvPr>
            <p:ph type="body" idx="1"/>
          </p:nvPr>
        </p:nvSpPr>
        <p:spPr/>
        <p:txBody>
          <a:bodyPr>
            <a:normAutofit fontScale="70000" lnSpcReduction="20000"/>
          </a:bodyPr>
          <a:lstStyle/>
          <a:p>
            <a:r>
              <a:rPr lang="en-US" dirty="0"/>
              <a:t>Targeted Skill:  Contextualization and Argumentation </a:t>
            </a:r>
          </a:p>
        </p:txBody>
      </p:sp>
    </p:spTree>
    <p:extLst>
      <p:ext uri="{BB962C8B-B14F-4D97-AF65-F5344CB8AC3E}">
        <p14:creationId xmlns:p14="http://schemas.microsoft.com/office/powerpoint/2010/main" val="3841537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p:cNvSpPr txBox="1">
            <a:spLocks/>
          </p:cNvSpPr>
          <p:nvPr/>
        </p:nvSpPr>
        <p:spPr bwMode="auto">
          <a:xfrm>
            <a:off x="685800" y="13551"/>
            <a:ext cx="6366981" cy="808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None/>
            </a:pPr>
            <a:r>
              <a:rPr lang="en-US" altLang="en-US" sz="2800" b="1" u="sng" dirty="0">
                <a:solidFill>
                  <a:prstClr val="black"/>
                </a:solidFill>
                <a:latin typeface="Trebuchet MS" pitchFamily="34" charset="0"/>
                <a:ea typeface="ＭＳ Ｐゴシック" pitchFamily="34" charset="-128"/>
                <a:cs typeface="Trebuchet MS" pitchFamily="34" charset="0"/>
              </a:rPr>
              <a:t>C. Using Evidence Beyond the Documents: </a:t>
            </a:r>
            <a:r>
              <a:rPr lang="en-US" altLang="en-US" sz="2800" b="1" u="sng" dirty="0">
                <a:solidFill>
                  <a:srgbClr val="C00000"/>
                </a:solidFill>
                <a:latin typeface="Trebuchet MS" pitchFamily="34" charset="0"/>
                <a:ea typeface="ＭＳ Ｐゴシック" pitchFamily="34" charset="-128"/>
                <a:cs typeface="Trebuchet MS" pitchFamily="34" charset="0"/>
              </a:rPr>
              <a:t>0 – 2 points</a:t>
            </a:r>
          </a:p>
        </p:txBody>
      </p:sp>
      <p:sp>
        <p:nvSpPr>
          <p:cNvPr id="5" name="Content Placeholder 5"/>
          <p:cNvSpPr txBox="1">
            <a:spLocks/>
          </p:cNvSpPr>
          <p:nvPr/>
        </p:nvSpPr>
        <p:spPr bwMode="auto">
          <a:xfrm>
            <a:off x="0" y="1567884"/>
            <a:ext cx="9144000" cy="5290115"/>
          </a:xfrm>
          <a:prstGeom prst="rect">
            <a:avLst/>
          </a:prstGeom>
          <a:solidFill>
            <a:schemeClr val="bg2"/>
          </a:solidFill>
          <a:ln>
            <a:noFill/>
          </a:ln>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eaLnBrk="1" hangingPunct="1">
              <a:buFont typeface="Wingdings" pitchFamily="2" charset="2"/>
              <a:buChar char="Ø"/>
            </a:pPr>
            <a:r>
              <a:rPr lang="en-US" altLang="en-US" b="1" u="sng" dirty="0">
                <a:solidFill>
                  <a:prstClr val="black"/>
                </a:solidFill>
                <a:latin typeface="Trebuchet MS" pitchFamily="34" charset="0"/>
                <a:ea typeface="ＭＳ Ｐゴシック" pitchFamily="34" charset="-128"/>
                <a:cs typeface="Trebuchet MS" pitchFamily="34" charset="0"/>
              </a:rPr>
              <a:t>Contextualization:  </a:t>
            </a:r>
            <a:r>
              <a:rPr lang="en-US" altLang="en-US" b="1" u="sng" dirty="0">
                <a:solidFill>
                  <a:srgbClr val="C00000"/>
                </a:solidFill>
                <a:latin typeface="Trebuchet MS" pitchFamily="34" charset="0"/>
                <a:ea typeface="ＭＳ Ｐゴシック" pitchFamily="34" charset="-128"/>
                <a:cs typeface="Trebuchet MS" pitchFamily="34" charset="0"/>
              </a:rPr>
              <a:t>1 point</a:t>
            </a:r>
            <a:endParaRPr lang="en-US" altLang="en-US" dirty="0">
              <a:solidFill>
                <a:srgbClr val="C00000"/>
              </a:solidFill>
              <a:latin typeface="Trebuchet MS" pitchFamily="34" charset="0"/>
              <a:ea typeface="ＭＳ Ｐゴシック" pitchFamily="34" charset="-128"/>
              <a:cs typeface="Trebuchet MS" pitchFamily="34" charset="0"/>
            </a:endParaRPr>
          </a:p>
          <a:p>
            <a:pPr marL="342900" indent="-342900" eaLnBrk="1" hangingPunct="1">
              <a:buFont typeface="Wingdings" pitchFamily="2" charset="2"/>
              <a:buChar char="Ø"/>
            </a:pPr>
            <a:r>
              <a:rPr lang="en-US" altLang="en-US" dirty="0">
                <a:latin typeface="Trebuchet MS" pitchFamily="34" charset="0"/>
                <a:ea typeface="ＭＳ Ｐゴシック" pitchFamily="34" charset="-128"/>
                <a:cs typeface="Trebuchet MS" pitchFamily="34" charset="0"/>
              </a:rPr>
              <a:t>Situates the argument by explaining the broader historical events, developments, or processes immediately relevant to the question</a:t>
            </a:r>
          </a:p>
          <a:p>
            <a:pPr marL="342900" indent="-342900" eaLnBrk="1" hangingPunct="1">
              <a:buFont typeface="Wingdings" pitchFamily="2" charset="2"/>
              <a:buChar char="Ø"/>
            </a:pPr>
            <a:r>
              <a:rPr lang="en-US" altLang="en-US" dirty="0">
                <a:latin typeface="Trebuchet MS" pitchFamily="34" charset="0"/>
                <a:ea typeface="ＭＳ Ｐゴシック" pitchFamily="34" charset="-128"/>
                <a:cs typeface="Trebuchet MS" pitchFamily="34" charset="0"/>
              </a:rPr>
              <a:t>Contextualization requires using knowledge </a:t>
            </a:r>
            <a:r>
              <a:rPr lang="en-US" altLang="en-US" sz="4000" b="1" dirty="0">
                <a:solidFill>
                  <a:srgbClr val="C00000"/>
                </a:solidFill>
                <a:latin typeface="Trebuchet MS" pitchFamily="34" charset="0"/>
                <a:ea typeface="ＭＳ Ｐゴシック" pitchFamily="34" charset="-128"/>
                <a:cs typeface="Trebuchet MS" pitchFamily="34" charset="0"/>
              </a:rPr>
              <a:t>NOT</a:t>
            </a:r>
            <a:r>
              <a:rPr lang="en-US" altLang="en-US" dirty="0">
                <a:latin typeface="Trebuchet MS" pitchFamily="34" charset="0"/>
                <a:ea typeface="ＭＳ Ｐゴシック" pitchFamily="34" charset="-128"/>
                <a:cs typeface="Trebuchet MS" pitchFamily="34" charset="0"/>
              </a:rPr>
              <a:t> found in the documents.</a:t>
            </a:r>
          </a:p>
          <a:p>
            <a:pPr marL="342900" indent="-342900" eaLnBrk="1" hangingPunct="1">
              <a:buFont typeface="Wingdings" pitchFamily="2" charset="2"/>
              <a:buChar char="Ø"/>
            </a:pPr>
            <a:r>
              <a:rPr lang="en-US" altLang="en-US" dirty="0">
                <a:latin typeface="Trebuchet MS" pitchFamily="34" charset="0"/>
                <a:ea typeface="ＭＳ Ｐゴシック" pitchFamily="34" charset="-128"/>
                <a:cs typeface="Trebuchet MS" pitchFamily="34" charset="0"/>
              </a:rPr>
              <a:t>The point is </a:t>
            </a:r>
            <a:r>
              <a:rPr lang="en-US" altLang="en-US" sz="4000" b="1" dirty="0">
                <a:solidFill>
                  <a:srgbClr val="C00000"/>
                </a:solidFill>
                <a:latin typeface="Trebuchet MS" pitchFamily="34" charset="0"/>
                <a:ea typeface="ＭＳ Ｐゴシック" pitchFamily="34" charset="-128"/>
                <a:cs typeface="Trebuchet MS" pitchFamily="34" charset="0"/>
              </a:rPr>
              <a:t>NOT</a:t>
            </a:r>
            <a:r>
              <a:rPr lang="en-US" altLang="en-US" dirty="0">
                <a:latin typeface="Trebuchet MS" pitchFamily="34" charset="0"/>
                <a:ea typeface="ＭＳ Ｐゴシック" pitchFamily="34" charset="-128"/>
                <a:cs typeface="Trebuchet MS" pitchFamily="34" charset="0"/>
              </a:rPr>
              <a:t> awarded for merely a phrase or reference, but instead requires an explanation, typically consisting of </a:t>
            </a:r>
            <a:r>
              <a:rPr lang="en-US" altLang="en-US" b="1" u="sng" dirty="0">
                <a:solidFill>
                  <a:srgbClr val="C00000"/>
                </a:solidFill>
                <a:latin typeface="Trebuchet MS" pitchFamily="34" charset="0"/>
                <a:ea typeface="ＭＳ Ｐゴシック" pitchFamily="34" charset="-128"/>
                <a:cs typeface="Trebuchet MS" pitchFamily="34" charset="0"/>
              </a:rPr>
              <a:t>multiple sentences or a full paragraph</a:t>
            </a:r>
            <a:r>
              <a:rPr lang="en-US" altLang="en-US" dirty="0">
                <a:latin typeface="Trebuchet MS" pitchFamily="34" charset="0"/>
                <a:ea typeface="ＭＳ Ｐゴシック" pitchFamily="34" charset="-128"/>
                <a:cs typeface="Trebuchet MS" pitchFamily="34" charset="0"/>
              </a:rPr>
              <a:t>.</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52781" y="5496212"/>
            <a:ext cx="2091219" cy="1361788"/>
          </a:xfrm>
          <a:prstGeom prst="rect">
            <a:avLst/>
          </a:prstGeom>
        </p:spPr>
      </p:pic>
    </p:spTree>
    <p:extLst>
      <p:ext uri="{BB962C8B-B14F-4D97-AF65-F5344CB8AC3E}">
        <p14:creationId xmlns:p14="http://schemas.microsoft.com/office/powerpoint/2010/main" val="54781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5"/>
          <p:cNvSpPr txBox="1">
            <a:spLocks/>
          </p:cNvSpPr>
          <p:nvPr/>
        </p:nvSpPr>
        <p:spPr bwMode="auto">
          <a:xfrm>
            <a:off x="603145" y="2590800"/>
            <a:ext cx="6858000" cy="2667904"/>
          </a:xfrm>
          <a:prstGeom prst="rect">
            <a:avLst/>
          </a:prstGeom>
          <a:solidFill>
            <a:schemeClr val="bg2"/>
          </a:solidFill>
          <a:ln w="9525">
            <a:solidFill>
              <a:srgbClr val="FF0000"/>
            </a:solidFill>
            <a:miter lim="800000"/>
            <a:headEnd/>
            <a:tailEnd/>
          </a:ln>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2" charset="2"/>
              <a:buNone/>
            </a:pPr>
            <a:r>
              <a:rPr lang="en-US" altLang="en-US" sz="4000" b="1" u="sng" dirty="0">
                <a:solidFill>
                  <a:srgbClr val="C00000"/>
                </a:solidFill>
                <a:latin typeface="Trebuchet MS" pitchFamily="34" charset="0"/>
                <a:ea typeface="ＭＳ Ｐゴシック" pitchFamily="34" charset="-128"/>
                <a:cs typeface="Trebuchet MS" pitchFamily="34" charset="0"/>
              </a:rPr>
              <a:t>Contextualization</a:t>
            </a:r>
            <a:r>
              <a:rPr lang="en-US" altLang="en-US" sz="4000" dirty="0">
                <a:solidFill>
                  <a:srgbClr val="C00000"/>
                </a:solidFill>
                <a:latin typeface="Trebuchet MS" pitchFamily="34" charset="0"/>
                <a:ea typeface="ＭＳ Ｐゴシック" pitchFamily="34" charset="-128"/>
                <a:cs typeface="Trebuchet MS" pitchFamily="34" charset="0"/>
              </a:rPr>
              <a:t> is a 30,000ft look at time period – What else is going on that ties to the question</a:t>
            </a:r>
            <a:r>
              <a:rPr lang="en-US" altLang="en-US" sz="4000" dirty="0">
                <a:solidFill>
                  <a:prstClr val="black"/>
                </a:solidFill>
                <a:latin typeface="Trebuchet MS" pitchFamily="34" charset="0"/>
                <a:ea typeface="ＭＳ Ｐゴシック" pitchFamily="34" charset="-128"/>
                <a:cs typeface="Trebuchet MS" pitchFamily="34" charset="0"/>
              </a:rPr>
              <a:t>.</a:t>
            </a:r>
          </a:p>
          <a:p>
            <a:pPr marL="0" indent="0" eaLnBrk="1" hangingPunct="1">
              <a:buFont typeface="Wingdings" pitchFamily="2" charset="2"/>
              <a:buNone/>
            </a:pPr>
            <a:endParaRPr lang="en-US" altLang="en-US" sz="2100" dirty="0">
              <a:solidFill>
                <a:prstClr val="black"/>
              </a:solidFill>
              <a:latin typeface="Trebuchet MS" pitchFamily="34" charset="0"/>
              <a:ea typeface="ＭＳ Ｐゴシック" pitchFamily="34" charset="-128"/>
              <a:cs typeface="Trebuchet MS" pitchFamily="34" charset="0"/>
            </a:endParaRPr>
          </a:p>
          <a:p>
            <a:pPr marL="0" indent="0" algn="ctr" eaLnBrk="1" hangingPunct="1">
              <a:buFont typeface="Wingdings" pitchFamily="2" charset="2"/>
              <a:buNone/>
            </a:pPr>
            <a:endParaRPr lang="en-US" altLang="en-US" sz="2100" b="1" dirty="0">
              <a:solidFill>
                <a:srgbClr val="C00000"/>
              </a:solidFill>
              <a:latin typeface="Trebuchet MS" pitchFamily="34" charset="0"/>
              <a:ea typeface="ＭＳ Ｐゴシック" pitchFamily="34" charset="-128"/>
              <a:cs typeface="Trebuchet MS" pitchFamily="34" charset="0"/>
            </a:endParaRPr>
          </a:p>
        </p:txBody>
      </p:sp>
      <p:sp>
        <p:nvSpPr>
          <p:cNvPr id="10" name="Content Placeholder 5"/>
          <p:cNvSpPr txBox="1">
            <a:spLocks/>
          </p:cNvSpPr>
          <p:nvPr/>
        </p:nvSpPr>
        <p:spPr bwMode="auto">
          <a:xfrm>
            <a:off x="542925" y="609600"/>
            <a:ext cx="6858000" cy="808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2" charset="2"/>
              <a:buNone/>
            </a:pPr>
            <a:r>
              <a:rPr lang="en-US" altLang="en-US" sz="3200" b="1" u="sng" dirty="0">
                <a:solidFill>
                  <a:prstClr val="black"/>
                </a:solidFill>
                <a:latin typeface="Trebuchet MS" pitchFamily="34" charset="0"/>
                <a:ea typeface="ＭＳ Ｐゴシック" pitchFamily="34" charset="-128"/>
                <a:cs typeface="Trebuchet MS" pitchFamily="34" charset="0"/>
              </a:rPr>
              <a:t>C. Using Evidence Beyond the Documents: </a:t>
            </a:r>
            <a:r>
              <a:rPr lang="en-US" altLang="en-US" sz="3200" b="1" u="sng" dirty="0">
                <a:solidFill>
                  <a:srgbClr val="C00000"/>
                </a:solidFill>
                <a:latin typeface="Trebuchet MS" pitchFamily="34" charset="0"/>
                <a:ea typeface="ＭＳ Ｐゴシック" pitchFamily="34" charset="-128"/>
                <a:cs typeface="Trebuchet MS" pitchFamily="34" charset="0"/>
              </a:rPr>
              <a:t>0 – 2 points</a:t>
            </a:r>
          </a:p>
        </p:txBody>
      </p:sp>
      <p:sp>
        <p:nvSpPr>
          <p:cNvPr id="2" name="Down Arrow 1"/>
          <p:cNvSpPr/>
          <p:nvPr/>
        </p:nvSpPr>
        <p:spPr>
          <a:xfrm>
            <a:off x="3511672" y="5406726"/>
            <a:ext cx="1040947" cy="10163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a:solidFill>
                <a:prstClr val="white"/>
              </a:solidFill>
            </a:endParaRPr>
          </a:p>
        </p:txBody>
      </p:sp>
      <p:sp>
        <p:nvSpPr>
          <p:cNvPr id="3" name="TextBox 2"/>
          <p:cNvSpPr txBox="1"/>
          <p:nvPr/>
        </p:nvSpPr>
        <p:spPr>
          <a:xfrm>
            <a:off x="2362200" y="6431275"/>
            <a:ext cx="3515834" cy="415498"/>
          </a:xfrm>
          <a:prstGeom prst="rect">
            <a:avLst/>
          </a:prstGeom>
          <a:noFill/>
        </p:spPr>
        <p:txBody>
          <a:bodyPr wrap="none" rtlCol="0">
            <a:spAutoFit/>
          </a:bodyPr>
          <a:lstStyle/>
          <a:p>
            <a:pPr defTabSz="685800"/>
            <a:r>
              <a:rPr lang="en-US" sz="2100" dirty="0">
                <a:solidFill>
                  <a:prstClr val="black"/>
                </a:solidFill>
                <a:ea typeface="ＭＳ Ｐゴシック" pitchFamily="34" charset="-128"/>
              </a:rPr>
              <a:t>Best Done in Your Conclusion</a:t>
            </a:r>
          </a:p>
        </p:txBody>
      </p:sp>
    </p:spTree>
    <p:extLst>
      <p:ext uri="{BB962C8B-B14F-4D97-AF65-F5344CB8AC3E}">
        <p14:creationId xmlns:p14="http://schemas.microsoft.com/office/powerpoint/2010/main" val="193426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5"/>
          <p:cNvSpPr txBox="1">
            <a:spLocks/>
          </p:cNvSpPr>
          <p:nvPr/>
        </p:nvSpPr>
        <p:spPr bwMode="auto">
          <a:xfrm>
            <a:off x="542925" y="663022"/>
            <a:ext cx="6858000" cy="808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2" charset="2"/>
              <a:buNone/>
            </a:pPr>
            <a:r>
              <a:rPr lang="en-US" altLang="en-US" sz="3200" b="1" u="sng" dirty="0">
                <a:solidFill>
                  <a:prstClr val="black"/>
                </a:solidFill>
                <a:latin typeface="Trebuchet MS" pitchFamily="34" charset="0"/>
                <a:ea typeface="ＭＳ Ｐゴシック" pitchFamily="34" charset="-128"/>
                <a:cs typeface="Trebuchet MS" pitchFamily="34" charset="0"/>
              </a:rPr>
              <a:t>C. Contextualization: </a:t>
            </a:r>
            <a:r>
              <a:rPr lang="en-US" altLang="en-US" sz="3200" b="1" u="sng" dirty="0">
                <a:solidFill>
                  <a:srgbClr val="C00000"/>
                </a:solidFill>
                <a:latin typeface="Trebuchet MS" pitchFamily="34" charset="0"/>
                <a:ea typeface="ＭＳ Ｐゴシック" pitchFamily="34" charset="-128"/>
                <a:cs typeface="Trebuchet MS" pitchFamily="34" charset="0"/>
              </a:rPr>
              <a:t>0 - 1</a:t>
            </a:r>
            <a:endParaRPr lang="en-US" altLang="en-US" sz="2800" dirty="0">
              <a:solidFill>
                <a:srgbClr val="C00000"/>
              </a:solidFill>
              <a:latin typeface="Trebuchet MS" pitchFamily="34" charset="0"/>
              <a:ea typeface="ＭＳ Ｐゴシック" pitchFamily="34" charset="-128"/>
              <a:cs typeface="Trebuchet MS" pitchFamily="34" charset="0"/>
            </a:endParaRPr>
          </a:p>
        </p:txBody>
      </p:sp>
      <p:sp>
        <p:nvSpPr>
          <p:cNvPr id="4" name="Oval 3"/>
          <p:cNvSpPr/>
          <p:nvPr/>
        </p:nvSpPr>
        <p:spPr>
          <a:xfrm>
            <a:off x="2659425" y="2623279"/>
            <a:ext cx="2953063" cy="2368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r>
              <a:rPr lang="en-US" dirty="0">
                <a:solidFill>
                  <a:prstClr val="white"/>
                </a:solidFill>
              </a:rPr>
              <a:t>This is the 5,000ft </a:t>
            </a:r>
          </a:p>
          <a:p>
            <a:pPr algn="ctr" defTabSz="457200" fontAlgn="base">
              <a:spcBef>
                <a:spcPct val="0"/>
              </a:spcBef>
              <a:spcAft>
                <a:spcPct val="0"/>
              </a:spcAft>
            </a:pPr>
            <a:endParaRPr lang="en-US" dirty="0">
              <a:solidFill>
                <a:prstClr val="white"/>
              </a:solidFill>
            </a:endParaRPr>
          </a:p>
          <a:p>
            <a:pPr algn="ctr" defTabSz="457200" fontAlgn="base">
              <a:spcBef>
                <a:spcPct val="0"/>
              </a:spcBef>
              <a:spcAft>
                <a:spcPct val="0"/>
              </a:spcAft>
            </a:pPr>
            <a:r>
              <a:rPr lang="en-US" dirty="0">
                <a:solidFill>
                  <a:prstClr val="white"/>
                </a:solidFill>
              </a:rPr>
              <a:t>Topic of Essay: Vietnam War</a:t>
            </a:r>
          </a:p>
        </p:txBody>
      </p:sp>
      <p:sp>
        <p:nvSpPr>
          <p:cNvPr id="9" name="Oval 8"/>
          <p:cNvSpPr/>
          <p:nvPr/>
        </p:nvSpPr>
        <p:spPr>
          <a:xfrm>
            <a:off x="870989" y="1661026"/>
            <a:ext cx="1788436" cy="1391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r>
              <a:rPr lang="en-US" dirty="0">
                <a:solidFill>
                  <a:prstClr val="white"/>
                </a:solidFill>
              </a:rPr>
              <a:t>Civil Rights Movement</a:t>
            </a:r>
          </a:p>
        </p:txBody>
      </p:sp>
      <p:sp>
        <p:nvSpPr>
          <p:cNvPr id="14" name="Oval 13"/>
          <p:cNvSpPr/>
          <p:nvPr/>
        </p:nvSpPr>
        <p:spPr>
          <a:xfrm>
            <a:off x="5940747" y="4836327"/>
            <a:ext cx="1972146" cy="1391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r>
              <a:rPr lang="en-US" dirty="0">
                <a:solidFill>
                  <a:prstClr val="white"/>
                </a:solidFill>
              </a:rPr>
              <a:t>Music Revolution/Woodstock</a:t>
            </a:r>
          </a:p>
        </p:txBody>
      </p:sp>
      <p:sp>
        <p:nvSpPr>
          <p:cNvPr id="15" name="Oval 14"/>
          <p:cNvSpPr/>
          <p:nvPr/>
        </p:nvSpPr>
        <p:spPr>
          <a:xfrm>
            <a:off x="6032602" y="1661026"/>
            <a:ext cx="1788436" cy="1391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r>
              <a:rPr lang="en-US" dirty="0">
                <a:solidFill>
                  <a:prstClr val="white"/>
                </a:solidFill>
              </a:rPr>
              <a:t>Great Society</a:t>
            </a:r>
          </a:p>
        </p:txBody>
      </p:sp>
      <p:sp>
        <p:nvSpPr>
          <p:cNvPr id="16" name="Oval 15"/>
          <p:cNvSpPr/>
          <p:nvPr/>
        </p:nvSpPr>
        <p:spPr>
          <a:xfrm>
            <a:off x="870989" y="4836327"/>
            <a:ext cx="1788436" cy="1391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r>
              <a:rPr lang="en-US" dirty="0">
                <a:solidFill>
                  <a:prstClr val="white"/>
                </a:solidFill>
              </a:rPr>
              <a:t>Women’s Rights</a:t>
            </a:r>
          </a:p>
        </p:txBody>
      </p:sp>
      <p:cxnSp>
        <p:nvCxnSpPr>
          <p:cNvPr id="6" name="Straight Arrow Connector 5"/>
          <p:cNvCxnSpPr>
            <a:stCxn id="16" idx="7"/>
            <a:endCxn id="4" idx="3"/>
          </p:cNvCxnSpPr>
          <p:nvPr/>
        </p:nvCxnSpPr>
        <p:spPr>
          <a:xfrm flipV="1">
            <a:off x="2397515" y="4644874"/>
            <a:ext cx="694376" cy="395246"/>
          </a:xfrm>
          <a:prstGeom prst="straightConnector1">
            <a:avLst/>
          </a:prstGeom>
          <a:ln w="5715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4" idx="1"/>
          </p:cNvCxnSpPr>
          <p:nvPr/>
        </p:nvCxnSpPr>
        <p:spPr>
          <a:xfrm>
            <a:off x="2659425" y="2623279"/>
            <a:ext cx="432466" cy="346851"/>
          </a:xfrm>
          <a:prstGeom prst="straightConnector1">
            <a:avLst/>
          </a:prstGeom>
          <a:ln w="5715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4" idx="1"/>
          </p:cNvCxnSpPr>
          <p:nvPr/>
        </p:nvCxnSpPr>
        <p:spPr>
          <a:xfrm flipH="1" flipV="1">
            <a:off x="5427988" y="4452079"/>
            <a:ext cx="801573" cy="588041"/>
          </a:xfrm>
          <a:prstGeom prst="straightConnector1">
            <a:avLst/>
          </a:prstGeom>
          <a:ln w="5715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5" idx="2"/>
            <a:endCxn id="4" idx="7"/>
          </p:cNvCxnSpPr>
          <p:nvPr/>
        </p:nvCxnSpPr>
        <p:spPr>
          <a:xfrm flipH="1">
            <a:off x="5180022" y="2356820"/>
            <a:ext cx="852580" cy="613310"/>
          </a:xfrm>
          <a:prstGeom prst="straightConnector1">
            <a:avLst/>
          </a:prstGeom>
          <a:ln w="57150">
            <a:solidFill>
              <a:srgbClr val="8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215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par>
                                <p:cTn id="20" presetID="10" presetClass="entr" presetSubtype="0"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par>
                                <p:cTn id="27" presetID="10"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childTnLst>
                          </p:cTn>
                        </p:par>
                        <p:par>
                          <p:cTn id="30" fill="hold">
                            <p:stCondLst>
                              <p:cond delay="1500"/>
                            </p:stCondLst>
                            <p:childTnLst>
                              <p:par>
                                <p:cTn id="31" presetID="10" presetClass="entr" presetSubtype="0" fill="hold" grpId="0"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par>
                                <p:cTn id="34" presetID="10" presetClass="entr" presetSubtype="0" fill="hold"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4" grpId="0" animBg="1"/>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p:cNvSpPr txBox="1">
            <a:spLocks/>
          </p:cNvSpPr>
          <p:nvPr/>
        </p:nvSpPr>
        <p:spPr bwMode="auto">
          <a:xfrm>
            <a:off x="628650" y="133020"/>
            <a:ext cx="6424131" cy="808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2" charset="2"/>
              <a:buNone/>
            </a:pPr>
            <a:r>
              <a:rPr lang="en-US" altLang="en-US" sz="2800" b="1" u="sng" dirty="0">
                <a:solidFill>
                  <a:prstClr val="black"/>
                </a:solidFill>
                <a:latin typeface="Trebuchet MS" pitchFamily="34" charset="0"/>
                <a:ea typeface="ＭＳ Ｐゴシック" pitchFamily="34" charset="-128"/>
                <a:cs typeface="Trebuchet MS" pitchFamily="34" charset="0"/>
              </a:rPr>
              <a:t>C. Evidence Beyond the Documents:  </a:t>
            </a:r>
            <a:r>
              <a:rPr lang="en-US" altLang="en-US" sz="2800" b="1" u="sng" dirty="0">
                <a:solidFill>
                  <a:srgbClr val="C00000"/>
                </a:solidFill>
                <a:latin typeface="Trebuchet MS" pitchFamily="34" charset="0"/>
                <a:ea typeface="ＭＳ Ｐゴシック" pitchFamily="34" charset="-128"/>
                <a:cs typeface="Trebuchet MS" pitchFamily="34" charset="0"/>
              </a:rPr>
              <a:t>1 point</a:t>
            </a:r>
            <a:endParaRPr lang="en-US" altLang="en-US" dirty="0">
              <a:solidFill>
                <a:srgbClr val="C00000"/>
              </a:solidFill>
              <a:latin typeface="Trebuchet MS" pitchFamily="34" charset="0"/>
              <a:ea typeface="ＭＳ Ｐゴシック" pitchFamily="34" charset="-128"/>
              <a:cs typeface="Trebuchet MS" pitchFamily="34" charset="0"/>
            </a:endParaRPr>
          </a:p>
        </p:txBody>
      </p:sp>
      <p:sp>
        <p:nvSpPr>
          <p:cNvPr id="5" name="Content Placeholder 5"/>
          <p:cNvSpPr txBox="1">
            <a:spLocks/>
          </p:cNvSpPr>
          <p:nvPr/>
        </p:nvSpPr>
        <p:spPr bwMode="auto">
          <a:xfrm>
            <a:off x="0" y="1567884"/>
            <a:ext cx="9144000" cy="5290115"/>
          </a:xfrm>
          <a:prstGeom prst="rect">
            <a:avLst/>
          </a:prstGeom>
          <a:solidFill>
            <a:schemeClr val="bg2"/>
          </a:solidFill>
          <a:ln>
            <a:noFill/>
          </a:ln>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eaLnBrk="1" hangingPunct="1">
              <a:buFont typeface="Wingdings" pitchFamily="2" charset="2"/>
              <a:buChar char="Ø"/>
            </a:pPr>
            <a:r>
              <a:rPr lang="en-US" altLang="en-US" sz="2800" dirty="0">
                <a:solidFill>
                  <a:prstClr val="black"/>
                </a:solidFill>
                <a:latin typeface="Trebuchet MS" pitchFamily="34" charset="0"/>
                <a:ea typeface="ＭＳ Ｐゴシック" pitchFamily="34" charset="-128"/>
                <a:cs typeface="Trebuchet MS" pitchFamily="34" charset="0"/>
              </a:rPr>
              <a:t>Provides an example or additional piece of specific evidence beyond those found in the documents to support or qualify the argument (0 – 1 point).</a:t>
            </a:r>
          </a:p>
          <a:p>
            <a:pPr marL="342900" indent="-342900" eaLnBrk="1" hangingPunct="1">
              <a:buFont typeface="Wingdings" pitchFamily="2" charset="2"/>
              <a:buChar char="Ø"/>
            </a:pPr>
            <a:r>
              <a:rPr lang="en-US" altLang="en-US" sz="2800" dirty="0">
                <a:solidFill>
                  <a:prstClr val="black"/>
                </a:solidFill>
                <a:latin typeface="Trebuchet MS" pitchFamily="34" charset="0"/>
                <a:ea typeface="ＭＳ Ｐゴシック" pitchFamily="34" charset="-128"/>
                <a:cs typeface="Trebuchet MS" pitchFamily="34" charset="0"/>
              </a:rPr>
              <a:t>Find </a:t>
            </a:r>
            <a:r>
              <a:rPr lang="en-US" altLang="en-US" sz="2800" u="sng" dirty="0">
                <a:solidFill>
                  <a:srgbClr val="C00000"/>
                </a:solidFill>
                <a:latin typeface="Trebuchet MS" pitchFamily="34" charset="0"/>
                <a:ea typeface="ＭＳ Ｐゴシック" pitchFamily="34" charset="-128"/>
                <a:cs typeface="Trebuchet MS" pitchFamily="34" charset="0"/>
              </a:rPr>
              <a:t>1-2 pieces </a:t>
            </a:r>
            <a:r>
              <a:rPr lang="en-US" altLang="en-US" sz="2800" dirty="0">
                <a:solidFill>
                  <a:prstClr val="black"/>
                </a:solidFill>
                <a:latin typeface="Trebuchet MS" pitchFamily="34" charset="0"/>
                <a:ea typeface="ＭＳ Ｐゴシック" pitchFamily="34" charset="-128"/>
                <a:cs typeface="Trebuchet MS" pitchFamily="34" charset="0"/>
              </a:rPr>
              <a:t>of outside information linked to each  document to help </a:t>
            </a:r>
            <a:r>
              <a:rPr lang="en-US" altLang="en-US" sz="2800" b="1" u="sng" dirty="0">
                <a:solidFill>
                  <a:srgbClr val="C00000"/>
                </a:solidFill>
                <a:latin typeface="Trebuchet MS" pitchFamily="34" charset="0"/>
                <a:ea typeface="ＭＳ Ｐゴシック" pitchFamily="34" charset="-128"/>
                <a:cs typeface="Trebuchet MS" pitchFamily="34" charset="0"/>
              </a:rPr>
              <a:t>A.T.Q.</a:t>
            </a:r>
            <a:r>
              <a:rPr lang="en-US" altLang="en-US" sz="2800" dirty="0">
                <a:solidFill>
                  <a:prstClr val="black"/>
                </a:solidFill>
                <a:latin typeface="Trebuchet MS" pitchFamily="34" charset="0"/>
                <a:ea typeface="ＭＳ Ｐゴシック" pitchFamily="34" charset="-128"/>
                <a:cs typeface="Trebuchet MS" pitchFamily="34" charset="0"/>
              </a:rPr>
              <a:t>!</a:t>
            </a:r>
          </a:p>
          <a:p>
            <a:pPr marL="342900" indent="-342900" eaLnBrk="1" hangingPunct="1">
              <a:buFont typeface="Wingdings" pitchFamily="2" charset="2"/>
              <a:buChar char="Ø"/>
            </a:pPr>
            <a:r>
              <a:rPr lang="en-US" altLang="en-US" sz="2800" dirty="0">
                <a:solidFill>
                  <a:prstClr val="black"/>
                </a:solidFill>
                <a:latin typeface="Trebuchet MS" pitchFamily="34" charset="0"/>
                <a:ea typeface="ＭＳ Ｐゴシック" pitchFamily="34" charset="-128"/>
                <a:cs typeface="Trebuchet MS" pitchFamily="34" charset="0"/>
              </a:rPr>
              <a:t>ALSO, have </a:t>
            </a:r>
            <a:r>
              <a:rPr lang="en-US" altLang="en-US" sz="2800" b="1" u="sng" dirty="0">
                <a:solidFill>
                  <a:srgbClr val="C00000"/>
                </a:solidFill>
                <a:latin typeface="Trebuchet MS" pitchFamily="34" charset="0"/>
                <a:ea typeface="ＭＳ Ｐゴシック" pitchFamily="34" charset="-128"/>
                <a:cs typeface="Trebuchet MS" pitchFamily="34" charset="0"/>
              </a:rPr>
              <a:t>at least 3 pieces</a:t>
            </a:r>
            <a:r>
              <a:rPr lang="en-US" altLang="en-US" sz="2800" b="1" dirty="0">
                <a:solidFill>
                  <a:srgbClr val="C00000"/>
                </a:solidFill>
                <a:latin typeface="Trebuchet MS" pitchFamily="34" charset="0"/>
                <a:ea typeface="ＭＳ Ｐゴシック" pitchFamily="34" charset="-128"/>
                <a:cs typeface="Trebuchet MS" pitchFamily="34" charset="0"/>
              </a:rPr>
              <a:t> </a:t>
            </a:r>
            <a:r>
              <a:rPr lang="en-US" altLang="en-US" sz="2800" dirty="0">
                <a:solidFill>
                  <a:prstClr val="black"/>
                </a:solidFill>
                <a:latin typeface="Trebuchet MS" pitchFamily="34" charset="0"/>
                <a:ea typeface="ＭＳ Ｐゴシック" pitchFamily="34" charset="-128"/>
                <a:cs typeface="Trebuchet MS" pitchFamily="34" charset="0"/>
              </a:rPr>
              <a:t>of outside information </a:t>
            </a:r>
            <a:r>
              <a:rPr lang="en-US" altLang="en-US" sz="2800" b="1" u="sng" cap="all" dirty="0">
                <a:solidFill>
                  <a:srgbClr val="C00000"/>
                </a:solidFill>
                <a:latin typeface="Trebuchet MS" pitchFamily="34" charset="0"/>
                <a:ea typeface="ＭＳ Ｐゴシック" pitchFamily="34" charset="-128"/>
                <a:cs typeface="Trebuchet MS" pitchFamily="34" charset="0"/>
              </a:rPr>
              <a:t>completely</a:t>
            </a:r>
            <a:r>
              <a:rPr lang="en-US" altLang="en-US" sz="2800" dirty="0">
                <a:solidFill>
                  <a:prstClr val="black"/>
                </a:solidFill>
                <a:latin typeface="Trebuchet MS" pitchFamily="34" charset="0"/>
                <a:ea typeface="ＭＳ Ｐゴシック" pitchFamily="34" charset="-128"/>
                <a:cs typeface="Trebuchet MS" pitchFamily="34" charset="0"/>
              </a:rPr>
              <a:t> </a:t>
            </a:r>
            <a:r>
              <a:rPr lang="en-US" altLang="en-US" sz="2800" b="1" u="sng" dirty="0">
                <a:solidFill>
                  <a:srgbClr val="C00000"/>
                </a:solidFill>
                <a:latin typeface="Trebuchet MS" pitchFamily="34" charset="0"/>
                <a:ea typeface="ＭＳ Ｐゴシック" pitchFamily="34" charset="-128"/>
                <a:cs typeface="Trebuchet MS" pitchFamily="34" charset="0"/>
              </a:rPr>
              <a:t>OUTSIDE</a:t>
            </a:r>
            <a:r>
              <a:rPr lang="en-US" altLang="en-US" sz="2800" dirty="0">
                <a:solidFill>
                  <a:prstClr val="black"/>
                </a:solidFill>
                <a:latin typeface="Trebuchet MS" pitchFamily="34" charset="0"/>
                <a:ea typeface="ＭＳ Ｐゴシック" pitchFamily="34" charset="-128"/>
                <a:cs typeface="Trebuchet MS" pitchFamily="34" charset="0"/>
              </a:rPr>
              <a:t> the 7 Documents and use them to </a:t>
            </a:r>
            <a:r>
              <a:rPr lang="en-US" altLang="en-US" sz="2800" b="1" u="sng" dirty="0">
                <a:solidFill>
                  <a:srgbClr val="C00000"/>
                </a:solidFill>
                <a:latin typeface="Trebuchet MS" pitchFamily="34" charset="0"/>
                <a:ea typeface="ＭＳ Ｐゴシック" pitchFamily="34" charset="-128"/>
                <a:cs typeface="Trebuchet MS" pitchFamily="34" charset="0"/>
              </a:rPr>
              <a:t>A. T. Q.</a:t>
            </a:r>
            <a:r>
              <a:rPr lang="en-US" altLang="en-US" sz="2800" dirty="0">
                <a:solidFill>
                  <a:prstClr val="black"/>
                </a:solidFill>
                <a:latin typeface="Trebuchet MS" pitchFamily="34" charset="0"/>
                <a:ea typeface="ＭＳ Ｐゴシック" pitchFamily="34" charset="-128"/>
                <a:cs typeface="Trebuchet MS" pitchFamily="34" charset="0"/>
              </a:rPr>
              <a:t>!!! (Scoring Notes)</a:t>
            </a:r>
          </a:p>
          <a:p>
            <a:pPr marL="342900" indent="-342900" eaLnBrk="1" hangingPunct="1">
              <a:buFont typeface="Wingdings" pitchFamily="2" charset="2"/>
              <a:buChar char="Ø"/>
            </a:pPr>
            <a:r>
              <a:rPr lang="en-US" altLang="en-US" sz="2800" b="1" dirty="0">
                <a:solidFill>
                  <a:srgbClr val="C00000"/>
                </a:solidFill>
                <a:latin typeface="Trebuchet MS" pitchFamily="34" charset="0"/>
                <a:ea typeface="ＭＳ Ｐゴシック" pitchFamily="34" charset="-128"/>
                <a:cs typeface="Trebuchet MS" pitchFamily="34" charset="0"/>
              </a:rPr>
              <a:t>NOT</a:t>
            </a:r>
            <a:r>
              <a:rPr lang="en-US" altLang="en-US" sz="2800" dirty="0">
                <a:solidFill>
                  <a:prstClr val="black"/>
                </a:solidFill>
                <a:latin typeface="Trebuchet MS" pitchFamily="34" charset="0"/>
                <a:ea typeface="ＭＳ Ｐゴシック" pitchFamily="34" charset="-128"/>
                <a:cs typeface="Trebuchet MS" pitchFamily="34" charset="0"/>
              </a:rPr>
              <a:t> awarded for a phrase of reference.  </a:t>
            </a:r>
          </a:p>
          <a:p>
            <a:pPr marL="342900" indent="-342900" eaLnBrk="1" hangingPunct="1">
              <a:buFont typeface="Wingdings" pitchFamily="2" charset="2"/>
              <a:buChar char="Ø"/>
            </a:pPr>
            <a:r>
              <a:rPr lang="en-US" altLang="en-US" sz="2800" dirty="0">
                <a:solidFill>
                  <a:prstClr val="black"/>
                </a:solidFill>
                <a:latin typeface="Trebuchet MS" pitchFamily="34" charset="0"/>
                <a:ea typeface="ＭＳ Ｐゴシック" pitchFamily="34" charset="-128"/>
                <a:cs typeface="Trebuchet MS" pitchFamily="34" charset="0"/>
              </a:rPr>
              <a:t>Explain how that evidence supports or qualifies the argument.</a:t>
            </a:r>
          </a:p>
          <a:p>
            <a:pPr marL="342900" indent="-342900" eaLnBrk="1" hangingPunct="1">
              <a:buFont typeface="Wingdings" pitchFamily="2" charset="2"/>
              <a:buChar char="Ø"/>
            </a:pPr>
            <a:endParaRPr lang="en-US" altLang="en-US" dirty="0">
              <a:solidFill>
                <a:srgbClr val="FF0000"/>
              </a:solidFill>
              <a:latin typeface="Trebuchet MS" pitchFamily="34" charset="0"/>
              <a:ea typeface="ＭＳ Ｐゴシック" pitchFamily="34" charset="-128"/>
              <a:cs typeface="Trebuchet MS"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81800" y="4609222"/>
            <a:ext cx="2091219" cy="1361788"/>
          </a:xfrm>
          <a:prstGeom prst="rect">
            <a:avLst/>
          </a:prstGeom>
        </p:spPr>
      </p:pic>
    </p:spTree>
    <p:extLst>
      <p:ext uri="{BB962C8B-B14F-4D97-AF65-F5344CB8AC3E}">
        <p14:creationId xmlns:p14="http://schemas.microsoft.com/office/powerpoint/2010/main" val="326875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bwMode="auto">
          <a:xfrm>
            <a:off x="542925" y="2350158"/>
            <a:ext cx="1697640" cy="4507842"/>
          </a:xfrm>
          <a:prstGeom prst="rect">
            <a:avLst/>
          </a:prstGeom>
          <a:solidFill>
            <a:schemeClr val="bg2"/>
          </a:solidFill>
          <a:ln w="57150">
            <a:solidFill>
              <a:srgbClr val="FF0000"/>
            </a:solidFill>
            <a:miter lim="800000"/>
            <a:headEnd/>
            <a:tailEnd/>
          </a:ln>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2" charset="2"/>
              <a:buNone/>
            </a:pPr>
            <a:r>
              <a:rPr lang="en-US" altLang="en-US" sz="2000" dirty="0">
                <a:solidFill>
                  <a:prstClr val="black"/>
                </a:solidFill>
                <a:latin typeface="Trebuchet MS" pitchFamily="34" charset="0"/>
                <a:ea typeface="ＭＳ Ｐゴシック" pitchFamily="34" charset="-128"/>
                <a:cs typeface="Trebuchet MS" pitchFamily="34" charset="0"/>
              </a:rPr>
              <a:t>A development in a different historical period, situation, era or geographical area.</a:t>
            </a:r>
          </a:p>
          <a:p>
            <a:pPr marL="0" indent="0" algn="ctr" eaLnBrk="1" hangingPunct="1">
              <a:buFont typeface="Wingdings" pitchFamily="2" charset="2"/>
              <a:buNone/>
            </a:pPr>
            <a:endParaRPr lang="en-US" altLang="en-US" sz="2000" dirty="0">
              <a:solidFill>
                <a:prstClr val="black"/>
              </a:solidFill>
              <a:latin typeface="Trebuchet MS" pitchFamily="34" charset="0"/>
              <a:ea typeface="ＭＳ Ｐゴシック" pitchFamily="34" charset="-128"/>
              <a:cs typeface="Trebuchet MS" pitchFamily="34" charset="0"/>
            </a:endParaRPr>
          </a:p>
          <a:p>
            <a:pPr marL="0" indent="0" algn="ctr" eaLnBrk="1" hangingPunct="1">
              <a:buNone/>
            </a:pPr>
            <a:r>
              <a:rPr lang="en-US" altLang="en-US" sz="2000" b="1" dirty="0">
                <a:solidFill>
                  <a:srgbClr val="C00000"/>
                </a:solidFill>
                <a:latin typeface="Trebuchet MS" pitchFamily="34" charset="0"/>
                <a:ea typeface="ＭＳ Ｐゴシック" pitchFamily="34" charset="-128"/>
                <a:cs typeface="Trebuchet MS" pitchFamily="34" charset="0"/>
              </a:rPr>
              <a:t>1 point </a:t>
            </a:r>
            <a:r>
              <a:rPr lang="en-US" altLang="en-US" sz="2000" dirty="0">
                <a:solidFill>
                  <a:prstClr val="black"/>
                </a:solidFill>
                <a:latin typeface="Trebuchet MS" pitchFamily="34" charset="0"/>
                <a:ea typeface="ＭＳ Ｐゴシック" pitchFamily="34" charset="-128"/>
                <a:cs typeface="Trebuchet MS" pitchFamily="34" charset="0"/>
              </a:rPr>
              <a:t>or</a:t>
            </a:r>
          </a:p>
          <a:p>
            <a:pPr marL="0" indent="0" algn="ctr" eaLnBrk="1" hangingPunct="1">
              <a:buFont typeface="Wingdings" pitchFamily="2" charset="2"/>
              <a:buNone/>
            </a:pPr>
            <a:endParaRPr lang="en-US" altLang="en-US" sz="900" dirty="0">
              <a:solidFill>
                <a:prstClr val="black"/>
              </a:solidFill>
              <a:latin typeface="Trebuchet MS" pitchFamily="34" charset="0"/>
              <a:ea typeface="ＭＳ Ｐゴシック" pitchFamily="34" charset="-128"/>
              <a:cs typeface="Trebuchet MS" pitchFamily="34" charset="0"/>
            </a:endParaRPr>
          </a:p>
          <a:p>
            <a:pPr marL="0" indent="0" algn="ctr" eaLnBrk="1" hangingPunct="1">
              <a:buFont typeface="Wingdings" pitchFamily="2" charset="2"/>
              <a:buNone/>
            </a:pPr>
            <a:endParaRPr lang="en-US" altLang="en-US" sz="900" dirty="0">
              <a:solidFill>
                <a:prstClr val="black"/>
              </a:solidFill>
              <a:latin typeface="Trebuchet MS" pitchFamily="34" charset="0"/>
              <a:ea typeface="ＭＳ Ｐゴシック" pitchFamily="34" charset="-128"/>
              <a:cs typeface="Trebuchet MS" pitchFamily="34" charset="0"/>
            </a:endParaRPr>
          </a:p>
          <a:p>
            <a:pPr marL="0" indent="0" algn="ctr" eaLnBrk="1" hangingPunct="1">
              <a:buFont typeface="Wingdings" pitchFamily="2" charset="2"/>
              <a:buNone/>
            </a:pPr>
            <a:endParaRPr lang="en-US" altLang="en-US" sz="900" dirty="0">
              <a:solidFill>
                <a:prstClr val="black"/>
              </a:solidFill>
              <a:latin typeface="Trebuchet MS" pitchFamily="34" charset="0"/>
              <a:ea typeface="ＭＳ Ｐゴシック" pitchFamily="34" charset="-128"/>
              <a:cs typeface="Trebuchet MS" pitchFamily="34" charset="0"/>
            </a:endParaRPr>
          </a:p>
          <a:p>
            <a:pPr marL="0" indent="0" algn="ctr" eaLnBrk="1" hangingPunct="1">
              <a:buFont typeface="Wingdings" pitchFamily="2" charset="2"/>
              <a:buNone/>
            </a:pPr>
            <a:endParaRPr lang="en-US" altLang="en-US" sz="2000" dirty="0">
              <a:solidFill>
                <a:prstClr val="black"/>
              </a:solidFill>
              <a:latin typeface="Trebuchet MS" pitchFamily="34" charset="0"/>
              <a:ea typeface="ＭＳ Ｐゴシック" pitchFamily="34" charset="-128"/>
              <a:cs typeface="Trebuchet MS" pitchFamily="34" charset="0"/>
            </a:endParaRPr>
          </a:p>
          <a:p>
            <a:pPr marL="0" indent="0" algn="ctr" eaLnBrk="1" hangingPunct="1">
              <a:buFont typeface="Wingdings" pitchFamily="2" charset="2"/>
              <a:buNone/>
            </a:pPr>
            <a:endParaRPr lang="en-US" altLang="en-US" sz="600" dirty="0">
              <a:solidFill>
                <a:prstClr val="black"/>
              </a:solidFill>
              <a:latin typeface="Trebuchet MS" pitchFamily="34" charset="0"/>
              <a:ea typeface="ＭＳ Ｐゴシック" pitchFamily="34" charset="-128"/>
              <a:cs typeface="Trebuchet MS" pitchFamily="34" charset="0"/>
            </a:endParaRPr>
          </a:p>
        </p:txBody>
      </p:sp>
      <p:sp>
        <p:nvSpPr>
          <p:cNvPr id="6" name="Content Placeholder 5"/>
          <p:cNvSpPr txBox="1">
            <a:spLocks/>
          </p:cNvSpPr>
          <p:nvPr/>
        </p:nvSpPr>
        <p:spPr bwMode="auto">
          <a:xfrm>
            <a:off x="542925" y="568033"/>
            <a:ext cx="6858000" cy="808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2" charset="2"/>
              <a:buNone/>
            </a:pPr>
            <a:r>
              <a:rPr lang="en-US" altLang="en-US" sz="2800" b="1" u="sng" dirty="0">
                <a:solidFill>
                  <a:prstClr val="black"/>
                </a:solidFill>
                <a:latin typeface="Trebuchet MS" pitchFamily="34" charset="0"/>
                <a:ea typeface="ＭＳ Ｐゴシック" pitchFamily="34" charset="-128"/>
                <a:cs typeface="Trebuchet MS" pitchFamily="34" charset="0"/>
              </a:rPr>
              <a:t>D. Synthesis: </a:t>
            </a:r>
            <a:r>
              <a:rPr lang="en-US" altLang="en-US" sz="2800" b="1" u="sng" dirty="0">
                <a:solidFill>
                  <a:srgbClr val="C00000"/>
                </a:solidFill>
                <a:latin typeface="Trebuchet MS" pitchFamily="34" charset="0"/>
                <a:ea typeface="ＭＳ Ｐゴシック" pitchFamily="34" charset="-128"/>
                <a:cs typeface="Trebuchet MS" pitchFamily="34" charset="0"/>
              </a:rPr>
              <a:t>0 – 1 points</a:t>
            </a:r>
          </a:p>
        </p:txBody>
      </p:sp>
      <p:sp>
        <p:nvSpPr>
          <p:cNvPr id="9" name="Content Placeholder 5"/>
          <p:cNvSpPr txBox="1">
            <a:spLocks/>
          </p:cNvSpPr>
          <p:nvPr/>
        </p:nvSpPr>
        <p:spPr bwMode="auto">
          <a:xfrm>
            <a:off x="2947856" y="2350156"/>
            <a:ext cx="1852743" cy="4507844"/>
          </a:xfrm>
          <a:prstGeom prst="rect">
            <a:avLst/>
          </a:prstGeom>
          <a:solidFill>
            <a:schemeClr val="bg2"/>
          </a:solidFill>
          <a:ln w="9525">
            <a:solidFill>
              <a:srgbClr val="FF0000"/>
            </a:solidFill>
            <a:miter lim="800000"/>
            <a:headEnd/>
            <a:tailEnd/>
          </a:ln>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eaLnBrk="1" hangingPunct="1">
              <a:buNone/>
            </a:pPr>
            <a:r>
              <a:rPr lang="en-US" altLang="en-US" sz="2000" dirty="0">
                <a:latin typeface="Trebuchet MS" pitchFamily="34" charset="0"/>
                <a:ea typeface="ＭＳ Ｐゴシック" pitchFamily="34" charset="-128"/>
                <a:cs typeface="Trebuchet MS" pitchFamily="34" charset="0"/>
              </a:rPr>
              <a:t>A different discipline or field of inquiry ( such as economics, government and politics, art history, or anthropology)</a:t>
            </a:r>
          </a:p>
          <a:p>
            <a:pPr marL="0" indent="0" algn="ctr" eaLnBrk="1" hangingPunct="1">
              <a:buFont typeface="Wingdings" pitchFamily="2" charset="2"/>
              <a:buNone/>
            </a:pPr>
            <a:endParaRPr lang="en-US" altLang="en-US" sz="2000" dirty="0">
              <a:latin typeface="Trebuchet MS" pitchFamily="34" charset="0"/>
              <a:ea typeface="ＭＳ Ｐゴシック" pitchFamily="34" charset="-128"/>
              <a:cs typeface="Trebuchet MS" pitchFamily="34" charset="0"/>
            </a:endParaRPr>
          </a:p>
          <a:p>
            <a:pPr marL="0" indent="0" algn="ctr" eaLnBrk="1" hangingPunct="1">
              <a:buFont typeface="Wingdings" pitchFamily="2" charset="2"/>
              <a:buNone/>
            </a:pPr>
            <a:r>
              <a:rPr lang="en-US" altLang="en-US" sz="2000" b="1" dirty="0">
                <a:solidFill>
                  <a:srgbClr val="C00000"/>
                </a:solidFill>
                <a:latin typeface="Trebuchet MS" pitchFamily="34" charset="0"/>
                <a:ea typeface="ＭＳ Ｐゴシック" pitchFamily="34" charset="-128"/>
                <a:cs typeface="Trebuchet MS" pitchFamily="34" charset="0"/>
              </a:rPr>
              <a:t>1 point </a:t>
            </a:r>
            <a:r>
              <a:rPr lang="en-US" altLang="en-US" sz="1600" dirty="0">
                <a:solidFill>
                  <a:prstClr val="black"/>
                </a:solidFill>
                <a:latin typeface="Trebuchet MS" pitchFamily="34" charset="0"/>
                <a:ea typeface="ＭＳ Ｐゴシック" pitchFamily="34" charset="-128"/>
                <a:cs typeface="Trebuchet MS" pitchFamily="34" charset="0"/>
              </a:rPr>
              <a:t>or</a:t>
            </a:r>
          </a:p>
        </p:txBody>
      </p:sp>
      <p:sp>
        <p:nvSpPr>
          <p:cNvPr id="11" name="Content Placeholder 5"/>
          <p:cNvSpPr txBox="1">
            <a:spLocks/>
          </p:cNvSpPr>
          <p:nvPr/>
        </p:nvSpPr>
        <p:spPr bwMode="auto">
          <a:xfrm>
            <a:off x="5352790" y="2350158"/>
            <a:ext cx="1797518" cy="4507842"/>
          </a:xfrm>
          <a:prstGeom prst="rect">
            <a:avLst/>
          </a:prstGeom>
          <a:solidFill>
            <a:schemeClr val="bg2"/>
          </a:solidFill>
          <a:ln w="57150">
            <a:solidFill>
              <a:srgbClr val="FF0000"/>
            </a:solidFill>
            <a:miter lim="800000"/>
            <a:headEnd/>
            <a:tailEnd/>
          </a:ln>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eaLnBrk="1" hangingPunct="1">
              <a:buNone/>
            </a:pPr>
            <a:r>
              <a:rPr lang="en-US" altLang="en-US" sz="1800" dirty="0">
                <a:latin typeface="Trebuchet MS" pitchFamily="34" charset="0"/>
                <a:ea typeface="ＭＳ Ｐゴシック" pitchFamily="34" charset="-128"/>
                <a:cs typeface="Trebuchet MS" pitchFamily="34" charset="0"/>
              </a:rPr>
              <a:t>A course theme and/or approach to history that is not the focus of the essay (such as political, economic, social, cultural, or intellectual history</a:t>
            </a:r>
          </a:p>
          <a:p>
            <a:pPr marL="0" indent="0" algn="ctr" eaLnBrk="1" hangingPunct="1">
              <a:buNone/>
            </a:pPr>
            <a:endParaRPr lang="en-US" altLang="en-US" sz="2000" b="1" dirty="0">
              <a:solidFill>
                <a:srgbClr val="C00000"/>
              </a:solidFill>
              <a:latin typeface="Trebuchet MS" pitchFamily="34" charset="0"/>
              <a:ea typeface="ＭＳ Ｐゴシック" pitchFamily="34" charset="-128"/>
              <a:cs typeface="Trebuchet MS" pitchFamily="34" charset="0"/>
            </a:endParaRPr>
          </a:p>
          <a:p>
            <a:pPr marL="0" indent="0" algn="ctr" eaLnBrk="1" hangingPunct="1">
              <a:buNone/>
            </a:pPr>
            <a:r>
              <a:rPr lang="en-US" altLang="en-US" sz="2000" b="1" dirty="0">
                <a:solidFill>
                  <a:srgbClr val="C00000"/>
                </a:solidFill>
                <a:latin typeface="Trebuchet MS" pitchFamily="34" charset="0"/>
                <a:ea typeface="ＭＳ Ｐゴシック" pitchFamily="34" charset="-128"/>
                <a:cs typeface="Trebuchet MS" pitchFamily="34" charset="0"/>
              </a:rPr>
              <a:t>1 point</a:t>
            </a:r>
            <a:endParaRPr lang="en-US" altLang="en-US" sz="2000" dirty="0">
              <a:solidFill>
                <a:prstClr val="black"/>
              </a:solidFill>
              <a:latin typeface="Trebuchet MS" pitchFamily="34" charset="0"/>
              <a:ea typeface="ＭＳ Ｐゴシック" pitchFamily="34" charset="-128"/>
              <a:cs typeface="Trebuchet MS" pitchFamily="34" charset="0"/>
            </a:endParaRPr>
          </a:p>
        </p:txBody>
      </p:sp>
      <p:sp>
        <p:nvSpPr>
          <p:cNvPr id="3" name="TextBox 2"/>
          <p:cNvSpPr txBox="1"/>
          <p:nvPr/>
        </p:nvSpPr>
        <p:spPr>
          <a:xfrm>
            <a:off x="705775" y="1195526"/>
            <a:ext cx="6400800" cy="800219"/>
          </a:xfrm>
          <a:prstGeom prst="rect">
            <a:avLst/>
          </a:prstGeom>
          <a:noFill/>
        </p:spPr>
        <p:txBody>
          <a:bodyPr wrap="square" rtlCol="0">
            <a:spAutoFit/>
          </a:bodyPr>
          <a:lstStyle/>
          <a:p>
            <a:r>
              <a:rPr lang="en-US" dirty="0"/>
              <a:t>Extends the argument by explaining the connections between the argument and </a:t>
            </a:r>
            <a:r>
              <a:rPr lang="en-US" sz="2800" b="1" dirty="0">
                <a:solidFill>
                  <a:srgbClr val="C00000"/>
                </a:solidFill>
              </a:rPr>
              <a:t>ONE </a:t>
            </a:r>
            <a:r>
              <a:rPr lang="en-US" dirty="0"/>
              <a:t>of the following</a:t>
            </a:r>
          </a:p>
        </p:txBody>
      </p:sp>
      <p:cxnSp>
        <p:nvCxnSpPr>
          <p:cNvPr id="12" name="Straight Connector 11"/>
          <p:cNvCxnSpPr/>
          <p:nvPr/>
        </p:nvCxnSpPr>
        <p:spPr>
          <a:xfrm>
            <a:off x="2947856" y="2350158"/>
            <a:ext cx="1852743" cy="4507842"/>
          </a:xfrm>
          <a:prstGeom prst="line">
            <a:avLst/>
          </a:prstGeom>
        </p:spPr>
        <p:style>
          <a:lnRef idx="3">
            <a:schemeClr val="accent2"/>
          </a:lnRef>
          <a:fillRef idx="0">
            <a:schemeClr val="accent2"/>
          </a:fillRef>
          <a:effectRef idx="2">
            <a:schemeClr val="accent2"/>
          </a:effectRef>
          <a:fontRef idx="minor">
            <a:schemeClr val="tx1"/>
          </a:fontRef>
        </p:style>
      </p:cxnSp>
      <p:cxnSp>
        <p:nvCxnSpPr>
          <p:cNvPr id="15" name="Straight Connector 14"/>
          <p:cNvCxnSpPr/>
          <p:nvPr/>
        </p:nvCxnSpPr>
        <p:spPr>
          <a:xfrm flipH="1">
            <a:off x="2947856" y="2350158"/>
            <a:ext cx="1852743" cy="4507842"/>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2664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fade">
                                      <p:cBhvr>
                                        <p:cTn id="18" dur="500"/>
                                        <p:tgtEl>
                                          <p:spTgt spid="9">
                                            <p:txEl>
                                              <p:pRg st="0" end="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Effect transition="in" filter="fade">
                                      <p:cBhvr>
                                        <p:cTn id="21" dur="500"/>
                                        <p:tgtEl>
                                          <p:spTgt spid="11">
                                            <p:txEl>
                                              <p:pRg st="0" end="0"/>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1">
                                            <p:txEl>
                                              <p:pRg st="2" end="2"/>
                                            </p:txEl>
                                          </p:spTgt>
                                        </p:tgtEl>
                                        <p:attrNameLst>
                                          <p:attrName>style.visibility</p:attrName>
                                        </p:attrNameLst>
                                      </p:cBhvr>
                                      <p:to>
                                        <p:strVal val="visible"/>
                                      </p:to>
                                    </p:set>
                                    <p:animEffect transition="in" filter="fade">
                                      <p:cBhvr>
                                        <p:cTn id="24" dur="500"/>
                                        <p:tgtEl>
                                          <p:spTgt spid="11">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arn(inVertical)">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arn(inVertical)">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p:cNvSpPr txBox="1">
            <a:spLocks/>
          </p:cNvSpPr>
          <p:nvPr/>
        </p:nvSpPr>
        <p:spPr bwMode="auto">
          <a:xfrm>
            <a:off x="616342" y="0"/>
            <a:ext cx="6858000" cy="4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2" charset="2"/>
              <a:buNone/>
            </a:pPr>
            <a:r>
              <a:rPr lang="en-US" altLang="en-US" sz="3200" b="1" u="sng" dirty="0">
                <a:solidFill>
                  <a:srgbClr val="C00000"/>
                </a:solidFill>
                <a:latin typeface="Trebuchet MS" pitchFamily="34" charset="0"/>
                <a:ea typeface="ＭＳ Ｐゴシック" pitchFamily="34" charset="-128"/>
                <a:cs typeface="Trebuchet MS" pitchFamily="34" charset="0"/>
              </a:rPr>
              <a:t>DBQ Conclusion</a:t>
            </a:r>
          </a:p>
        </p:txBody>
      </p:sp>
      <p:sp>
        <p:nvSpPr>
          <p:cNvPr id="6" name="Content Placeholder 5"/>
          <p:cNvSpPr txBox="1">
            <a:spLocks/>
          </p:cNvSpPr>
          <p:nvPr/>
        </p:nvSpPr>
        <p:spPr bwMode="auto">
          <a:xfrm>
            <a:off x="542925" y="568033"/>
            <a:ext cx="6858000" cy="808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2" charset="2"/>
              <a:buNone/>
            </a:pPr>
            <a:r>
              <a:rPr lang="en-US" altLang="en-US" sz="2800" b="1" u="sng" dirty="0">
                <a:solidFill>
                  <a:prstClr val="black"/>
                </a:solidFill>
                <a:latin typeface="Trebuchet MS" pitchFamily="34" charset="0"/>
                <a:ea typeface="ＭＳ Ｐゴシック" pitchFamily="34" charset="-128"/>
                <a:cs typeface="Trebuchet MS" pitchFamily="34" charset="0"/>
              </a:rPr>
              <a:t>D. Synthesis: </a:t>
            </a:r>
            <a:r>
              <a:rPr lang="en-US" altLang="en-US" sz="2800" b="1" u="sng" dirty="0">
                <a:solidFill>
                  <a:srgbClr val="C00000"/>
                </a:solidFill>
                <a:latin typeface="Trebuchet MS" pitchFamily="34" charset="0"/>
                <a:ea typeface="ＭＳ Ｐゴシック" pitchFamily="34" charset="-128"/>
                <a:cs typeface="Trebuchet MS" pitchFamily="34" charset="0"/>
              </a:rPr>
              <a:t>0 – 1 points</a:t>
            </a:r>
          </a:p>
          <a:p>
            <a:pPr marL="0" indent="0" eaLnBrk="1" hangingPunct="1">
              <a:buFont typeface="Wingdings" pitchFamily="2" charset="2"/>
              <a:buNone/>
            </a:pPr>
            <a:r>
              <a:rPr lang="en-US" altLang="en-US" dirty="0">
                <a:solidFill>
                  <a:prstClr val="black"/>
                </a:solidFill>
                <a:latin typeface="Trebuchet MS" pitchFamily="34" charset="0"/>
                <a:ea typeface="ＭＳ Ｐゴシック" pitchFamily="34" charset="-128"/>
                <a:cs typeface="Trebuchet MS" pitchFamily="34" charset="0"/>
              </a:rPr>
              <a:t>Skills assessed: </a:t>
            </a:r>
            <a:r>
              <a:rPr lang="en-US" altLang="en-US" sz="2800" b="1" dirty="0">
                <a:solidFill>
                  <a:srgbClr val="C00000"/>
                </a:solidFill>
                <a:latin typeface="Trebuchet MS" pitchFamily="34" charset="0"/>
                <a:ea typeface="ＭＳ Ｐゴシック" pitchFamily="34" charset="-128"/>
                <a:cs typeface="Trebuchet MS" pitchFamily="34" charset="0"/>
              </a:rPr>
              <a:t>Synthesis</a:t>
            </a:r>
            <a:endParaRPr lang="en-US" altLang="en-US" sz="2000" b="1" dirty="0">
              <a:solidFill>
                <a:srgbClr val="C00000"/>
              </a:solidFill>
              <a:latin typeface="Trebuchet MS" pitchFamily="34" charset="0"/>
              <a:ea typeface="ＭＳ Ｐゴシック" pitchFamily="34" charset="-128"/>
              <a:cs typeface="Trebuchet MS" pitchFamily="34" charset="0"/>
            </a:endParaRPr>
          </a:p>
        </p:txBody>
      </p:sp>
      <p:sp>
        <p:nvSpPr>
          <p:cNvPr id="11" name="Content Placeholder 5"/>
          <p:cNvSpPr txBox="1">
            <a:spLocks/>
          </p:cNvSpPr>
          <p:nvPr/>
        </p:nvSpPr>
        <p:spPr bwMode="auto">
          <a:xfrm>
            <a:off x="616342" y="1735561"/>
            <a:ext cx="6385810" cy="1952019"/>
          </a:xfrm>
          <a:prstGeom prst="rect">
            <a:avLst/>
          </a:prstGeom>
          <a:solidFill>
            <a:schemeClr val="bg2"/>
          </a:solidFill>
          <a:ln w="57150">
            <a:solidFill>
              <a:srgbClr val="FF0000"/>
            </a:solidFill>
            <a:miter lim="800000"/>
            <a:headEnd/>
            <a:tailEnd/>
          </a:ln>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eaLnBrk="1" hangingPunct="1">
              <a:buFont typeface="Wingdings" pitchFamily="2" charset="2"/>
              <a:buNone/>
            </a:pPr>
            <a:r>
              <a:rPr lang="en-US" altLang="en-US" sz="5400" dirty="0">
                <a:solidFill>
                  <a:prstClr val="black"/>
                </a:solidFill>
                <a:latin typeface="Trebuchet MS" pitchFamily="34" charset="0"/>
                <a:ea typeface="ＭＳ Ｐゴシック" pitchFamily="34" charset="-128"/>
                <a:cs typeface="Trebuchet MS" pitchFamily="34" charset="0"/>
              </a:rPr>
              <a:t>Similar in kind, but different in time!</a:t>
            </a:r>
            <a:endParaRPr lang="en-US" altLang="en-US" sz="4400" dirty="0">
              <a:solidFill>
                <a:prstClr val="black"/>
              </a:solidFill>
              <a:latin typeface="Trebuchet MS" pitchFamily="34" charset="0"/>
              <a:ea typeface="ＭＳ Ｐゴシック" pitchFamily="34" charset="-128"/>
              <a:cs typeface="Trebuchet MS" pitchFamily="34" charset="0"/>
            </a:endParaRPr>
          </a:p>
        </p:txBody>
      </p:sp>
      <p:sp>
        <p:nvSpPr>
          <p:cNvPr id="12" name="Content Placeholder 5"/>
          <p:cNvSpPr txBox="1">
            <a:spLocks/>
          </p:cNvSpPr>
          <p:nvPr/>
        </p:nvSpPr>
        <p:spPr bwMode="auto">
          <a:xfrm>
            <a:off x="616342" y="4036486"/>
            <a:ext cx="6385810" cy="2034530"/>
          </a:xfrm>
          <a:prstGeom prst="rect">
            <a:avLst/>
          </a:prstGeom>
          <a:solidFill>
            <a:schemeClr val="bg2"/>
          </a:solidFill>
          <a:ln w="57150">
            <a:solidFill>
              <a:srgbClr val="FF0000"/>
            </a:solidFill>
            <a:miter lim="800000"/>
            <a:headEnd/>
            <a:tailEnd/>
          </a:ln>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eaLnBrk="1" hangingPunct="1">
              <a:buFont typeface="Wingdings" pitchFamily="2" charset="2"/>
              <a:buNone/>
            </a:pPr>
            <a:r>
              <a:rPr lang="en-US" altLang="en-US" sz="3200" dirty="0">
                <a:solidFill>
                  <a:prstClr val="black"/>
                </a:solidFill>
                <a:latin typeface="Trebuchet MS" pitchFamily="34" charset="0"/>
                <a:ea typeface="ＭＳ Ｐゴシック" pitchFamily="34" charset="-128"/>
                <a:cs typeface="Trebuchet MS" pitchFamily="34" charset="0"/>
              </a:rPr>
              <a:t>American Revolution = Vietnam</a:t>
            </a:r>
          </a:p>
          <a:p>
            <a:pPr marL="0" indent="0" algn="ctr" eaLnBrk="1" hangingPunct="1">
              <a:buFont typeface="Wingdings" pitchFamily="2" charset="2"/>
              <a:buNone/>
            </a:pPr>
            <a:r>
              <a:rPr lang="en-US" altLang="en-US" sz="3200" dirty="0">
                <a:solidFill>
                  <a:prstClr val="black"/>
                </a:solidFill>
                <a:latin typeface="Trebuchet MS" pitchFamily="34" charset="0"/>
                <a:ea typeface="ＭＳ Ｐゴシック" pitchFamily="34" charset="-128"/>
                <a:cs typeface="Trebuchet MS" pitchFamily="34" charset="0"/>
              </a:rPr>
              <a:t>War of 1812 = Korean War</a:t>
            </a:r>
          </a:p>
          <a:p>
            <a:pPr marL="0" indent="0" algn="ctr" eaLnBrk="1" hangingPunct="1">
              <a:buFont typeface="Wingdings" pitchFamily="2" charset="2"/>
              <a:buNone/>
            </a:pPr>
            <a:r>
              <a:rPr lang="en-US" altLang="en-US" sz="3200" dirty="0">
                <a:solidFill>
                  <a:prstClr val="black"/>
                </a:solidFill>
                <a:latin typeface="Trebuchet MS" pitchFamily="34" charset="0"/>
                <a:ea typeface="ＭＳ Ｐゴシック" pitchFamily="34" charset="-128"/>
                <a:cs typeface="Trebuchet MS" pitchFamily="34" charset="0"/>
              </a:rPr>
              <a:t>Salem Witch Trials = McCarthyism </a:t>
            </a:r>
            <a:endParaRPr lang="en-US" altLang="en-US" dirty="0">
              <a:solidFill>
                <a:prstClr val="black"/>
              </a:solidFill>
              <a:latin typeface="Trebuchet MS" pitchFamily="34" charset="0"/>
              <a:ea typeface="ＭＳ Ｐゴシック" pitchFamily="34" charset="-128"/>
              <a:cs typeface="Trebuchet MS" pitchFamily="34" charset="0"/>
            </a:endParaRPr>
          </a:p>
        </p:txBody>
      </p:sp>
    </p:spTree>
    <p:extLst>
      <p:ext uri="{BB962C8B-B14F-4D97-AF65-F5344CB8AC3E}">
        <p14:creationId xmlns:p14="http://schemas.microsoft.com/office/powerpoint/2010/main" val="62034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fade">
                                      <p:cBhvr>
                                        <p:cTn id="12" dur="500"/>
                                        <p:tgtEl>
                                          <p:spTgt spid="12">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2">
                                            <p:txEl>
                                              <p:pRg st="1" end="1"/>
                                            </p:txEl>
                                          </p:spTgt>
                                        </p:tgtEl>
                                        <p:attrNameLst>
                                          <p:attrName>style.visibility</p:attrName>
                                        </p:attrNameLst>
                                      </p:cBhvr>
                                      <p:to>
                                        <p:strVal val="visible"/>
                                      </p:to>
                                    </p:set>
                                    <p:animEffect transition="in" filter="fade">
                                      <p:cBhvr>
                                        <p:cTn id="16" dur="500"/>
                                        <p:tgtEl>
                                          <p:spTgt spid="12">
                                            <p:txEl>
                                              <p:pRg st="1" end="1"/>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12">
                                            <p:txEl>
                                              <p:pRg st="2" end="2"/>
                                            </p:txEl>
                                          </p:spTgt>
                                        </p:tgtEl>
                                        <p:attrNameLst>
                                          <p:attrName>style.visibility</p:attrName>
                                        </p:attrNameLst>
                                      </p:cBhvr>
                                      <p:to>
                                        <p:strVal val="visible"/>
                                      </p:to>
                                    </p:set>
                                    <p:animEffect transition="in" filter="fade">
                                      <p:cBhvr>
                                        <p:cTn id="20"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p:cNvSpPr txBox="1">
            <a:spLocks/>
          </p:cNvSpPr>
          <p:nvPr/>
        </p:nvSpPr>
        <p:spPr bwMode="auto">
          <a:xfrm>
            <a:off x="76201" y="304800"/>
            <a:ext cx="8915400" cy="4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eaLnBrk="1" hangingPunct="1">
              <a:buFont typeface="Wingdings" pitchFamily="2" charset="2"/>
              <a:buNone/>
            </a:pPr>
            <a:r>
              <a:rPr lang="en-US" altLang="en-US" sz="3600" b="1" dirty="0">
                <a:solidFill>
                  <a:schemeClr val="accent3">
                    <a:lumMod val="50000"/>
                  </a:schemeClr>
                </a:solidFill>
                <a:latin typeface="Trebuchet MS" pitchFamily="34" charset="0"/>
                <a:ea typeface="ＭＳ Ｐゴシック" pitchFamily="34" charset="-128"/>
                <a:cs typeface="Trebuchet MS" pitchFamily="34" charset="0"/>
              </a:rPr>
              <a:t>Suggestions for Attacking the DBQ</a:t>
            </a:r>
          </a:p>
        </p:txBody>
      </p:sp>
      <p:sp>
        <p:nvSpPr>
          <p:cNvPr id="8" name="Content Placeholder 1"/>
          <p:cNvSpPr txBox="1">
            <a:spLocks/>
          </p:cNvSpPr>
          <p:nvPr/>
        </p:nvSpPr>
        <p:spPr bwMode="auto">
          <a:xfrm>
            <a:off x="76200" y="1193163"/>
            <a:ext cx="8686800" cy="4254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57213" indent="-557213" eaLnBrk="1" hangingPunct="1">
              <a:buFont typeface="+mj-lt"/>
              <a:buAutoNum type="arabicPeriod"/>
            </a:pPr>
            <a:r>
              <a:rPr lang="en-US" altLang="en-US" b="1" dirty="0">
                <a:solidFill>
                  <a:schemeClr val="accent3">
                    <a:lumMod val="50000"/>
                  </a:schemeClr>
                </a:solidFill>
                <a:latin typeface="Trebuchet MS" pitchFamily="34" charset="0"/>
                <a:ea typeface="ＭＳ Ｐゴシック" pitchFamily="34" charset="-128"/>
                <a:cs typeface="Trebuchet MS" pitchFamily="34" charset="0"/>
              </a:rPr>
              <a:t>Read and break down the question into TOPICS and HTS.</a:t>
            </a:r>
          </a:p>
          <a:p>
            <a:pPr marL="557213" indent="-557213" eaLnBrk="1" hangingPunct="1">
              <a:buFont typeface="+mj-lt"/>
              <a:buAutoNum type="arabicPeriod"/>
            </a:pPr>
            <a:r>
              <a:rPr lang="en-US" altLang="en-US" b="1" dirty="0">
                <a:solidFill>
                  <a:schemeClr val="accent3">
                    <a:lumMod val="50000"/>
                  </a:schemeClr>
                </a:solidFill>
                <a:latin typeface="Trebuchet MS" pitchFamily="34" charset="0"/>
                <a:ea typeface="ＭＳ Ｐゴシック" pitchFamily="34" charset="-128"/>
                <a:cs typeface="Trebuchet MS" pitchFamily="34" charset="0"/>
              </a:rPr>
              <a:t>Match documents to your TOPICS.</a:t>
            </a:r>
          </a:p>
          <a:p>
            <a:pPr marL="557213" indent="-557213" eaLnBrk="1" hangingPunct="1">
              <a:buFont typeface="+mj-lt"/>
              <a:buAutoNum type="arabicPeriod"/>
            </a:pPr>
            <a:r>
              <a:rPr lang="en-US" altLang="en-US" b="1" dirty="0">
                <a:solidFill>
                  <a:schemeClr val="accent3">
                    <a:lumMod val="50000"/>
                  </a:schemeClr>
                </a:solidFill>
                <a:latin typeface="Trebuchet MS" pitchFamily="34" charset="0"/>
                <a:ea typeface="ＭＳ Ｐゴシック" pitchFamily="34" charset="-128"/>
                <a:cs typeface="Trebuchet MS" pitchFamily="34" charset="0"/>
              </a:rPr>
              <a:t>Create your THESIS statement and ROAD MAP for your essay.</a:t>
            </a:r>
          </a:p>
          <a:p>
            <a:pPr marL="557213" indent="-557213" eaLnBrk="1" hangingPunct="1">
              <a:buFont typeface="+mj-lt"/>
              <a:buAutoNum type="arabicPeriod"/>
            </a:pPr>
            <a:r>
              <a:rPr lang="en-US" altLang="en-US" b="1" dirty="0">
                <a:solidFill>
                  <a:schemeClr val="accent3">
                    <a:lumMod val="50000"/>
                  </a:schemeClr>
                </a:solidFill>
                <a:latin typeface="Trebuchet MS" pitchFamily="34" charset="0"/>
                <a:ea typeface="ＭＳ Ｐゴシック" pitchFamily="34" charset="-128"/>
                <a:cs typeface="Trebuchet MS" pitchFamily="34" charset="0"/>
              </a:rPr>
              <a:t>Contextualization (what comes next), best to be used in your Conclusion. </a:t>
            </a:r>
          </a:p>
          <a:p>
            <a:pPr marL="557213" indent="-557213" eaLnBrk="1" hangingPunct="1">
              <a:buFont typeface="+mj-lt"/>
              <a:buAutoNum type="arabicPeriod"/>
            </a:pPr>
            <a:r>
              <a:rPr lang="en-US" altLang="en-US" b="1" dirty="0">
                <a:solidFill>
                  <a:schemeClr val="accent3">
                    <a:lumMod val="50000"/>
                  </a:schemeClr>
                </a:solidFill>
                <a:latin typeface="Trebuchet MS" pitchFamily="34" charset="0"/>
                <a:ea typeface="ＭＳ Ｐゴシック" pitchFamily="34" charset="-128"/>
                <a:cs typeface="Trebuchet MS" pitchFamily="34" charset="0"/>
              </a:rPr>
              <a:t>Don’t forget Synthesis in your essay (conclusion is a nice spot for it!!!)</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5828" y="4894912"/>
            <a:ext cx="1698172" cy="1105838"/>
          </a:xfrm>
          <a:prstGeom prst="rect">
            <a:avLst/>
          </a:prstGeom>
        </p:spPr>
      </p:pic>
    </p:spTree>
    <p:extLst>
      <p:ext uri="{BB962C8B-B14F-4D97-AF65-F5344CB8AC3E}">
        <p14:creationId xmlns:p14="http://schemas.microsoft.com/office/powerpoint/2010/main" val="309514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bwMode="auto">
          <a:xfrm>
            <a:off x="628650" y="2934124"/>
            <a:ext cx="6858000" cy="808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2" charset="2"/>
              <a:buNone/>
            </a:pPr>
            <a:r>
              <a:rPr lang="en-US" altLang="en-US" sz="3200" b="1" u="sng" dirty="0">
                <a:solidFill>
                  <a:prstClr val="black"/>
                </a:solidFill>
                <a:latin typeface="Trebuchet MS" pitchFamily="34" charset="0"/>
                <a:ea typeface="ＭＳ Ｐゴシック" pitchFamily="34" charset="-128"/>
                <a:cs typeface="Trebuchet MS" pitchFamily="34" charset="0"/>
              </a:rPr>
              <a:t>PLANNING PERIOD </a:t>
            </a:r>
          </a:p>
        </p:txBody>
      </p:sp>
      <p:sp>
        <p:nvSpPr>
          <p:cNvPr id="6" name="Content Placeholder 5"/>
          <p:cNvSpPr txBox="1">
            <a:spLocks/>
          </p:cNvSpPr>
          <p:nvPr/>
        </p:nvSpPr>
        <p:spPr bwMode="auto">
          <a:xfrm>
            <a:off x="628650" y="95316"/>
            <a:ext cx="6858000" cy="4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2" charset="2"/>
              <a:buNone/>
            </a:pPr>
            <a:r>
              <a:rPr lang="en-US" altLang="en-US" sz="4000" b="1" u="sng" dirty="0">
                <a:solidFill>
                  <a:srgbClr val="C00000"/>
                </a:solidFill>
                <a:latin typeface="Trebuchet MS" pitchFamily="34" charset="0"/>
                <a:ea typeface="ＭＳ Ｐゴシック" pitchFamily="34" charset="-128"/>
                <a:cs typeface="Trebuchet MS" pitchFamily="34" charset="0"/>
              </a:rPr>
              <a:t>Doing the DBQ Rubric</a:t>
            </a:r>
          </a:p>
        </p:txBody>
      </p:sp>
      <p:sp>
        <p:nvSpPr>
          <p:cNvPr id="7" name="Content Placeholder 5"/>
          <p:cNvSpPr txBox="1">
            <a:spLocks/>
          </p:cNvSpPr>
          <p:nvPr/>
        </p:nvSpPr>
        <p:spPr bwMode="auto">
          <a:xfrm>
            <a:off x="628650" y="3732447"/>
            <a:ext cx="6858000" cy="1794135"/>
          </a:xfrm>
          <a:prstGeom prst="rect">
            <a:avLst/>
          </a:prstGeom>
          <a:solidFill>
            <a:schemeClr val="bg2"/>
          </a:solidFill>
          <a:ln>
            <a:noFill/>
          </a:ln>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2" charset="2"/>
              <a:buNone/>
            </a:pPr>
            <a:r>
              <a:rPr lang="en-US" altLang="en-US" sz="2800" dirty="0">
                <a:solidFill>
                  <a:prstClr val="black"/>
                </a:solidFill>
                <a:latin typeface="Trebuchet MS" pitchFamily="34" charset="0"/>
                <a:ea typeface="ＭＳ Ｐゴシック" pitchFamily="34" charset="-128"/>
                <a:cs typeface="Trebuchet MS" pitchFamily="34" charset="0"/>
              </a:rPr>
              <a:t>There is a </a:t>
            </a:r>
            <a:r>
              <a:rPr lang="en-US" altLang="en-US" sz="2800" b="1" u="sng" dirty="0">
                <a:solidFill>
                  <a:prstClr val="black"/>
                </a:solidFill>
                <a:latin typeface="Trebuchet MS" pitchFamily="34" charset="0"/>
                <a:ea typeface="ＭＳ Ｐゴシック" pitchFamily="34" charset="-128"/>
                <a:cs typeface="Trebuchet MS" pitchFamily="34" charset="0"/>
              </a:rPr>
              <a:t>suggested 15min</a:t>
            </a:r>
            <a:r>
              <a:rPr lang="en-US" altLang="en-US" sz="2800" b="1" dirty="0">
                <a:solidFill>
                  <a:prstClr val="black"/>
                </a:solidFill>
                <a:latin typeface="Trebuchet MS" pitchFamily="34" charset="0"/>
                <a:ea typeface="ＭＳ Ｐゴシック" pitchFamily="34" charset="-128"/>
                <a:cs typeface="Trebuchet MS" pitchFamily="34" charset="0"/>
              </a:rPr>
              <a:t> </a:t>
            </a:r>
            <a:r>
              <a:rPr lang="en-US" altLang="en-US" sz="2800" dirty="0">
                <a:solidFill>
                  <a:prstClr val="black"/>
                </a:solidFill>
                <a:latin typeface="Trebuchet MS" pitchFamily="34" charset="0"/>
                <a:ea typeface="ＭＳ Ｐゴシック" pitchFamily="34" charset="-128"/>
                <a:cs typeface="Trebuchet MS" pitchFamily="34" charset="0"/>
              </a:rPr>
              <a:t>planning period. I highly recommend you use this to plan the </a:t>
            </a:r>
            <a:r>
              <a:rPr lang="en-US" altLang="en-US" sz="2800" b="1" u="sng" dirty="0">
                <a:solidFill>
                  <a:srgbClr val="C00000"/>
                </a:solidFill>
                <a:latin typeface="Trebuchet MS" pitchFamily="34" charset="0"/>
                <a:ea typeface="ＭＳ Ｐゴシック" pitchFamily="34" charset="-128"/>
                <a:cs typeface="Trebuchet MS" pitchFamily="34" charset="0"/>
              </a:rPr>
              <a:t>DBQ</a:t>
            </a:r>
            <a:r>
              <a:rPr lang="en-US" altLang="en-US" sz="2800" dirty="0">
                <a:solidFill>
                  <a:prstClr val="black"/>
                </a:solidFill>
                <a:latin typeface="Trebuchet MS" pitchFamily="34" charset="0"/>
                <a:ea typeface="ＭＳ Ｐゴシック" pitchFamily="34" charset="-128"/>
                <a:cs typeface="Trebuchet MS" pitchFamily="34" charset="0"/>
              </a:rPr>
              <a:t> and your </a:t>
            </a:r>
            <a:r>
              <a:rPr lang="en-US" altLang="en-US" sz="2800" b="1" u="sng" dirty="0">
                <a:solidFill>
                  <a:srgbClr val="C00000"/>
                </a:solidFill>
                <a:latin typeface="Trebuchet MS" pitchFamily="34" charset="0"/>
                <a:ea typeface="ＭＳ Ｐゴシック" pitchFamily="34" charset="-128"/>
                <a:cs typeface="Trebuchet MS" pitchFamily="34" charset="0"/>
              </a:rPr>
              <a:t>Long</a:t>
            </a:r>
            <a:r>
              <a:rPr lang="en-US" altLang="en-US" sz="2800" dirty="0">
                <a:solidFill>
                  <a:prstClr val="black"/>
                </a:solidFill>
                <a:latin typeface="Trebuchet MS" pitchFamily="34" charset="0"/>
                <a:ea typeface="ＭＳ Ｐゴシック" pitchFamily="34" charset="-128"/>
                <a:cs typeface="Trebuchet MS" pitchFamily="34" charset="0"/>
              </a:rPr>
              <a:t> </a:t>
            </a:r>
            <a:r>
              <a:rPr lang="en-US" altLang="en-US" sz="2800" b="1" u="sng" dirty="0">
                <a:solidFill>
                  <a:srgbClr val="C00000"/>
                </a:solidFill>
                <a:latin typeface="Trebuchet MS" pitchFamily="34" charset="0"/>
                <a:ea typeface="ＭＳ Ｐゴシック" pitchFamily="34" charset="-128"/>
                <a:cs typeface="Trebuchet MS" pitchFamily="34" charset="0"/>
              </a:rPr>
              <a:t>Essay</a:t>
            </a:r>
            <a:r>
              <a:rPr lang="en-US" altLang="en-US" sz="2800" dirty="0">
                <a:solidFill>
                  <a:prstClr val="black"/>
                </a:solidFill>
                <a:latin typeface="Trebuchet MS" pitchFamily="34" charset="0"/>
                <a:ea typeface="ＭＳ Ｐゴシック" pitchFamily="34" charset="-128"/>
                <a:cs typeface="Trebuchet MS" pitchFamily="34" charset="0"/>
              </a:rPr>
              <a:t> (should take about </a:t>
            </a:r>
            <a:r>
              <a:rPr lang="en-US" altLang="en-US" sz="2800" b="1" u="sng" dirty="0">
                <a:solidFill>
                  <a:srgbClr val="C00000"/>
                </a:solidFill>
                <a:latin typeface="Trebuchet MS" pitchFamily="34" charset="0"/>
                <a:ea typeface="ＭＳ Ｐゴシック" pitchFamily="34" charset="-128"/>
                <a:cs typeface="Trebuchet MS" pitchFamily="34" charset="0"/>
              </a:rPr>
              <a:t>20mins</a:t>
            </a:r>
            <a:r>
              <a:rPr lang="en-US" altLang="en-US" sz="2800" dirty="0">
                <a:solidFill>
                  <a:prstClr val="black"/>
                </a:solidFill>
                <a:latin typeface="Trebuchet MS" pitchFamily="34" charset="0"/>
                <a:ea typeface="ＭＳ Ｐゴシック" pitchFamily="34" charset="-128"/>
                <a:cs typeface="Trebuchet MS" pitchFamily="34" charset="0"/>
              </a:rPr>
              <a:t>). </a:t>
            </a:r>
          </a:p>
        </p:txBody>
      </p:sp>
      <p:sp>
        <p:nvSpPr>
          <p:cNvPr id="8" name="Content Placeholder 5"/>
          <p:cNvSpPr txBox="1">
            <a:spLocks/>
          </p:cNvSpPr>
          <p:nvPr/>
        </p:nvSpPr>
        <p:spPr bwMode="auto">
          <a:xfrm>
            <a:off x="628650" y="841860"/>
            <a:ext cx="6858000" cy="808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eaLnBrk="1" hangingPunct="1">
              <a:buFont typeface="Wingdings" pitchFamily="2" charset="2"/>
              <a:buNone/>
            </a:pPr>
            <a:r>
              <a:rPr lang="en-US" altLang="en-US" sz="2800" b="1" dirty="0">
                <a:solidFill>
                  <a:prstClr val="black"/>
                </a:solidFill>
                <a:latin typeface="Trebuchet MS" pitchFamily="34" charset="0"/>
                <a:ea typeface="ＭＳ Ｐゴシック" pitchFamily="34" charset="-128"/>
                <a:cs typeface="Trebuchet MS" pitchFamily="34" charset="0"/>
              </a:rPr>
              <a:t> </a:t>
            </a:r>
            <a:r>
              <a:rPr lang="en-US" altLang="en-US" sz="4800" b="1" u="sng" dirty="0">
                <a:solidFill>
                  <a:srgbClr val="C00000"/>
                </a:solidFill>
                <a:latin typeface="Trebuchet MS" pitchFamily="34" charset="0"/>
                <a:ea typeface="ＭＳ Ｐゴシック" pitchFamily="34" charset="-128"/>
                <a:cs typeface="Trebuchet MS" pitchFamily="34" charset="0"/>
              </a:rPr>
              <a:t>PLANNING!!! </a:t>
            </a:r>
            <a:endParaRPr lang="en-US" altLang="en-US" sz="2800" b="1" u="sng" dirty="0">
              <a:solidFill>
                <a:srgbClr val="C00000"/>
              </a:solidFill>
              <a:latin typeface="Trebuchet MS" pitchFamily="34" charset="0"/>
              <a:ea typeface="ＭＳ Ｐゴシック" pitchFamily="34" charset="-128"/>
              <a:cs typeface="Trebuchet MS" pitchFamily="34" charset="0"/>
            </a:endParaRPr>
          </a:p>
        </p:txBody>
      </p:sp>
    </p:spTree>
    <p:extLst>
      <p:ext uri="{BB962C8B-B14F-4D97-AF65-F5344CB8AC3E}">
        <p14:creationId xmlns:p14="http://schemas.microsoft.com/office/powerpoint/2010/main" val="323480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1"/>
          <p:cNvSpPr txBox="1">
            <a:spLocks/>
          </p:cNvSpPr>
          <p:nvPr/>
        </p:nvSpPr>
        <p:spPr bwMode="auto">
          <a:xfrm>
            <a:off x="587829" y="409392"/>
            <a:ext cx="6857999" cy="5038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57213" indent="-557213" eaLnBrk="1" hangingPunct="1">
              <a:buFont typeface="+mj-lt"/>
              <a:buAutoNum type="arabicPeriod" startAt="6"/>
            </a:pPr>
            <a:r>
              <a:rPr lang="en-US" altLang="en-US" sz="2700" dirty="0">
                <a:solidFill>
                  <a:srgbClr val="C00000"/>
                </a:solidFill>
                <a:latin typeface="Trebuchet MS" pitchFamily="34" charset="0"/>
                <a:ea typeface="ＭＳ Ｐゴシック" pitchFamily="34" charset="-128"/>
                <a:cs typeface="Trebuchet MS" pitchFamily="34" charset="0"/>
              </a:rPr>
              <a:t>How best to treat each Document:</a:t>
            </a:r>
          </a:p>
          <a:p>
            <a:pPr marL="0" indent="0" eaLnBrk="1" hangingPunct="1">
              <a:buFont typeface="Wingdings" pitchFamily="2" charset="2"/>
              <a:buNone/>
              <a:tabLst>
                <a:tab pos="563166" algn="l"/>
              </a:tabLst>
            </a:pPr>
            <a:r>
              <a:rPr lang="en-US" altLang="en-US" sz="2700" dirty="0">
                <a:solidFill>
                  <a:srgbClr val="C00000"/>
                </a:solidFill>
                <a:latin typeface="Trebuchet MS" pitchFamily="34" charset="0"/>
                <a:ea typeface="ＭＳ Ｐゴシック" pitchFamily="34" charset="-128"/>
                <a:cs typeface="Trebuchet MS" pitchFamily="34" charset="0"/>
              </a:rPr>
              <a:t>	--Use information from each document</a:t>
            </a:r>
          </a:p>
          <a:p>
            <a:pPr marL="0" indent="0" eaLnBrk="1" hangingPunct="1">
              <a:buFont typeface="Wingdings" pitchFamily="2" charset="2"/>
              <a:buNone/>
              <a:tabLst>
                <a:tab pos="563166" algn="l"/>
                <a:tab pos="771525" algn="l"/>
              </a:tabLst>
            </a:pPr>
            <a:r>
              <a:rPr lang="en-US" altLang="en-US" sz="2700" dirty="0">
                <a:solidFill>
                  <a:srgbClr val="C00000"/>
                </a:solidFill>
                <a:latin typeface="Trebuchet MS" pitchFamily="34" charset="0"/>
                <a:ea typeface="ＭＳ Ｐゴシック" pitchFamily="34" charset="-128"/>
                <a:cs typeface="Trebuchet MS" pitchFamily="34" charset="0"/>
              </a:rPr>
              <a:t>	--Analyze information from document 			to A. T. Q.</a:t>
            </a:r>
          </a:p>
          <a:p>
            <a:pPr marL="0" indent="0" eaLnBrk="1" hangingPunct="1">
              <a:buFont typeface="Wingdings" pitchFamily="2" charset="2"/>
              <a:buNone/>
              <a:tabLst>
                <a:tab pos="563166" algn="l"/>
              </a:tabLst>
            </a:pPr>
            <a:r>
              <a:rPr lang="en-US" altLang="en-US" sz="2700" dirty="0">
                <a:solidFill>
                  <a:srgbClr val="C00000"/>
                </a:solidFill>
                <a:latin typeface="Trebuchet MS" pitchFamily="34" charset="0"/>
                <a:ea typeface="ＭＳ Ｐゴシック" pitchFamily="34" charset="-128"/>
                <a:cs typeface="Trebuchet MS" pitchFamily="34" charset="0"/>
              </a:rPr>
              <a:t>	--H. I. P. P. O. each document</a:t>
            </a:r>
          </a:p>
          <a:p>
            <a:pPr marL="557213" indent="-557213" eaLnBrk="1" hangingPunct="1">
              <a:buFont typeface="+mj-lt"/>
              <a:buAutoNum type="arabicPeriod" startAt="7"/>
            </a:pPr>
            <a:r>
              <a:rPr lang="en-US" altLang="en-US" sz="2700" dirty="0">
                <a:solidFill>
                  <a:srgbClr val="C00000"/>
                </a:solidFill>
                <a:latin typeface="Trebuchet MS" pitchFamily="34" charset="0"/>
                <a:ea typeface="ＭＳ Ｐゴシック" pitchFamily="34" charset="-128"/>
                <a:cs typeface="Trebuchet MS" pitchFamily="34" charset="0"/>
              </a:rPr>
              <a:t>Begin each paragraph by introducing which TOPIC you are discussing.</a:t>
            </a:r>
          </a:p>
          <a:p>
            <a:pPr marL="557213" indent="-557213" eaLnBrk="1" hangingPunct="1">
              <a:buFont typeface="+mj-lt"/>
              <a:buAutoNum type="arabicPeriod" startAt="7"/>
            </a:pPr>
            <a:r>
              <a:rPr lang="en-US" altLang="en-US" sz="2700" dirty="0">
                <a:solidFill>
                  <a:srgbClr val="C00000"/>
                </a:solidFill>
                <a:latin typeface="Trebuchet MS" pitchFamily="34" charset="0"/>
                <a:ea typeface="ＭＳ Ｐゴシック" pitchFamily="34" charset="-128"/>
                <a:cs typeface="Trebuchet MS" pitchFamily="34" charset="0"/>
              </a:rPr>
              <a:t>Make sure you tie your Contextualization and Synthesis to the question being asked (no random facts)! </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5828" y="4894912"/>
            <a:ext cx="1698172" cy="1105838"/>
          </a:xfrm>
          <a:prstGeom prst="rect">
            <a:avLst/>
          </a:prstGeom>
        </p:spPr>
      </p:pic>
    </p:spTree>
    <p:extLst>
      <p:ext uri="{BB962C8B-B14F-4D97-AF65-F5344CB8AC3E}">
        <p14:creationId xmlns:p14="http://schemas.microsoft.com/office/powerpoint/2010/main" val="278159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Effect transition="in" filter="fade">
                                      <p:cBhvr>
                                        <p:cTn id="11" dur="500"/>
                                        <p:tgtEl>
                                          <p:spTgt spid="8">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fade">
                                      <p:cBhvr>
                                        <p:cTn id="15" dur="500"/>
                                        <p:tgtEl>
                                          <p:spTgt spid="8">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xEl>
                                              <p:pRg st="4" end="4"/>
                                            </p:txEl>
                                          </p:spTgt>
                                        </p:tgtEl>
                                        <p:attrNameLst>
                                          <p:attrName>style.visibility</p:attrName>
                                        </p:attrNameLst>
                                      </p:cBhvr>
                                      <p:to>
                                        <p:strVal val="visible"/>
                                      </p:to>
                                    </p:set>
                                    <p:animEffect transition="in" filter="fade">
                                      <p:cBhvr>
                                        <p:cTn id="20" dur="500"/>
                                        <p:tgtEl>
                                          <p:spTgt spid="8">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animEffect transition="in" filter="fade">
                                      <p:cBhvr>
                                        <p:cTn id="25"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0" y="652463"/>
            <a:ext cx="8202613" cy="1143000"/>
          </a:xfrm>
        </p:spPr>
        <p:txBody>
          <a:bodyPr/>
          <a:lstStyle/>
          <a:p>
            <a:pPr algn="ctr" eaLnBrk="1" hangingPunct="1"/>
            <a:r>
              <a:rPr lang="en-US" altLang="en-US" sz="4400" dirty="0">
                <a:solidFill>
                  <a:srgbClr val="C00000"/>
                </a:solidFill>
                <a:latin typeface="Trebuchet MS" pitchFamily="34" charset="0"/>
                <a:ea typeface="ＭＳ Ｐゴシック" pitchFamily="34" charset="-128"/>
                <a:cs typeface="Trebuchet MS" pitchFamily="34" charset="0"/>
              </a:rPr>
              <a:t>AP EH Class</a:t>
            </a:r>
            <a:br>
              <a:rPr lang="en-US" altLang="en-US" sz="4400" dirty="0">
                <a:solidFill>
                  <a:srgbClr val="C00000"/>
                </a:solidFill>
                <a:latin typeface="Trebuchet MS" pitchFamily="34" charset="0"/>
                <a:ea typeface="ＭＳ Ｐゴシック" pitchFamily="34" charset="-128"/>
                <a:cs typeface="Trebuchet MS" pitchFamily="34" charset="0"/>
              </a:rPr>
            </a:br>
            <a:r>
              <a:rPr lang="en-US" altLang="en-US" dirty="0">
                <a:solidFill>
                  <a:srgbClr val="C00000"/>
                </a:solidFill>
                <a:latin typeface="Trebuchet MS" pitchFamily="34" charset="0"/>
                <a:ea typeface="ＭＳ Ｐゴシック" pitchFamily="34" charset="-128"/>
                <a:cs typeface="Trebuchet MS" pitchFamily="34" charset="0"/>
              </a:rPr>
              <a:t>(Grading Scale for DBQs)</a:t>
            </a:r>
          </a:p>
        </p:txBody>
      </p:sp>
      <p:sp>
        <p:nvSpPr>
          <p:cNvPr id="48131" name="Content Placeholder 1"/>
          <p:cNvSpPr>
            <a:spLocks noGrp="1"/>
          </p:cNvSpPr>
          <p:nvPr>
            <p:ph idx="1"/>
          </p:nvPr>
        </p:nvSpPr>
        <p:spPr>
          <a:xfrm>
            <a:off x="0" y="1976438"/>
            <a:ext cx="9143999" cy="3692525"/>
          </a:xfrm>
        </p:spPr>
        <p:txBody>
          <a:bodyPr>
            <a:normAutofit fontScale="77500" lnSpcReduction="20000"/>
          </a:bodyPr>
          <a:lstStyle/>
          <a:p>
            <a:pPr eaLnBrk="1" hangingPunct="1"/>
            <a:r>
              <a:rPr lang="en-US" altLang="en-US" sz="3600" dirty="0">
                <a:latin typeface="Trebuchet MS" pitchFamily="34" charset="0"/>
                <a:ea typeface="ＭＳ Ｐゴシック" pitchFamily="34" charset="-128"/>
                <a:cs typeface="Trebuchet MS" pitchFamily="34" charset="0"/>
              </a:rPr>
              <a:t>The following is the grade by College Board and its Suitt equivalent </a:t>
            </a:r>
          </a:p>
          <a:p>
            <a:pPr eaLnBrk="1" hangingPunct="1">
              <a:buFont typeface="Wingdings" pitchFamily="2" charset="2"/>
              <a:buNone/>
            </a:pPr>
            <a:r>
              <a:rPr lang="en-US" altLang="en-US" sz="3200" dirty="0">
                <a:latin typeface="Trebuchet MS" pitchFamily="34" charset="0"/>
                <a:ea typeface="ＭＳ Ｐゴシック" pitchFamily="34" charset="-128"/>
                <a:cs typeface="Trebuchet MS" pitchFamily="34" charset="0"/>
              </a:rPr>
              <a:t>	</a:t>
            </a:r>
            <a:r>
              <a:rPr lang="en-US" altLang="en-US" sz="3200" dirty="0">
                <a:solidFill>
                  <a:srgbClr val="C00000"/>
                </a:solidFill>
                <a:latin typeface="Trebuchet MS" pitchFamily="34" charset="0"/>
                <a:ea typeface="ＭＳ Ｐゴシック" pitchFamily="34" charset="-128"/>
                <a:cs typeface="Trebuchet MS" pitchFamily="34" charset="0"/>
              </a:rPr>
              <a:t>7 – 100% </a:t>
            </a:r>
            <a:r>
              <a:rPr lang="en-US" altLang="en-US" sz="3200" dirty="0">
                <a:latin typeface="Trebuchet MS" pitchFamily="34" charset="0"/>
                <a:ea typeface="ＭＳ Ｐゴシック" pitchFamily="34" charset="-128"/>
                <a:cs typeface="Trebuchet MS" pitchFamily="34" charset="0"/>
              </a:rPr>
              <a:t>	</a:t>
            </a:r>
          </a:p>
          <a:p>
            <a:pPr eaLnBrk="1" hangingPunct="1">
              <a:buFont typeface="Wingdings" pitchFamily="2" charset="2"/>
              <a:buNone/>
            </a:pPr>
            <a:r>
              <a:rPr lang="en-US" altLang="en-US" sz="3200" dirty="0">
                <a:solidFill>
                  <a:srgbClr val="C00000"/>
                </a:solidFill>
                <a:latin typeface="Trebuchet MS" pitchFamily="34" charset="0"/>
                <a:ea typeface="ＭＳ Ｐゴシック" pitchFamily="34" charset="-128"/>
                <a:cs typeface="Trebuchet MS" pitchFamily="34" charset="0"/>
              </a:rPr>
              <a:t>	6 – 96%</a:t>
            </a:r>
          </a:p>
          <a:p>
            <a:pPr eaLnBrk="1" hangingPunct="1">
              <a:buFont typeface="Wingdings" pitchFamily="2" charset="2"/>
              <a:buNone/>
            </a:pPr>
            <a:r>
              <a:rPr lang="en-US" altLang="en-US" sz="3200" dirty="0">
                <a:solidFill>
                  <a:srgbClr val="C00000"/>
                </a:solidFill>
                <a:latin typeface="Trebuchet MS" pitchFamily="34" charset="0"/>
                <a:ea typeface="ＭＳ Ｐゴシック" pitchFamily="34" charset="-128"/>
                <a:cs typeface="Trebuchet MS" pitchFamily="34" charset="0"/>
              </a:rPr>
              <a:t>	5 – 88%</a:t>
            </a:r>
          </a:p>
          <a:p>
            <a:pPr eaLnBrk="1" hangingPunct="1">
              <a:buFont typeface="Wingdings" pitchFamily="2" charset="2"/>
              <a:buNone/>
            </a:pPr>
            <a:r>
              <a:rPr lang="en-US" altLang="en-US" sz="3200" dirty="0">
                <a:solidFill>
                  <a:srgbClr val="C00000"/>
                </a:solidFill>
                <a:latin typeface="Trebuchet MS" pitchFamily="34" charset="0"/>
                <a:ea typeface="ＭＳ Ｐゴシック" pitchFamily="34" charset="-128"/>
                <a:cs typeface="Trebuchet MS" pitchFamily="34" charset="0"/>
              </a:rPr>
              <a:t>	4 – 84%</a:t>
            </a:r>
          </a:p>
          <a:p>
            <a:pPr eaLnBrk="1" hangingPunct="1">
              <a:buFont typeface="Wingdings" pitchFamily="2" charset="2"/>
              <a:buNone/>
            </a:pPr>
            <a:r>
              <a:rPr lang="en-US" altLang="en-US" sz="3200" dirty="0">
                <a:solidFill>
                  <a:srgbClr val="C00000"/>
                </a:solidFill>
                <a:latin typeface="Trebuchet MS" pitchFamily="34" charset="0"/>
                <a:ea typeface="ＭＳ Ｐゴシック" pitchFamily="34" charset="-128"/>
                <a:cs typeface="Trebuchet MS" pitchFamily="34" charset="0"/>
              </a:rPr>
              <a:t>	3 – 76%</a:t>
            </a:r>
          </a:p>
          <a:p>
            <a:pPr eaLnBrk="1" hangingPunct="1">
              <a:buFont typeface="Wingdings" pitchFamily="2" charset="2"/>
              <a:buNone/>
            </a:pPr>
            <a:r>
              <a:rPr lang="en-US" altLang="en-US" sz="3200" dirty="0">
                <a:solidFill>
                  <a:srgbClr val="C00000"/>
                </a:solidFill>
                <a:latin typeface="Trebuchet MS" pitchFamily="34" charset="0"/>
                <a:ea typeface="ＭＳ Ｐゴシック" pitchFamily="34" charset="-128"/>
                <a:cs typeface="Trebuchet MS" pitchFamily="34" charset="0"/>
              </a:rPr>
              <a:t>	2 – 66%</a:t>
            </a:r>
          </a:p>
          <a:p>
            <a:pPr eaLnBrk="1" hangingPunct="1">
              <a:buFont typeface="Wingdings" pitchFamily="2" charset="2"/>
              <a:buNone/>
            </a:pPr>
            <a:r>
              <a:rPr lang="en-US" altLang="en-US" sz="3200" dirty="0">
                <a:solidFill>
                  <a:srgbClr val="C00000"/>
                </a:solidFill>
                <a:latin typeface="Trebuchet MS" pitchFamily="34" charset="0"/>
                <a:ea typeface="ＭＳ Ｐゴシック" pitchFamily="34" charset="-128"/>
                <a:cs typeface="Trebuchet MS" pitchFamily="34" charset="0"/>
              </a:rPr>
              <a:t>	1 – 60%</a:t>
            </a:r>
          </a:p>
        </p:txBody>
      </p:sp>
      <p:pic>
        <p:nvPicPr>
          <p:cNvPr id="58372" name="Picture 2" descr="C:\Users\michael_hjort\AppData\Local\Microsoft\Windows\Temporary Internet Files\Content.IE5\AM94970D\MP90043127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5162" y="3467101"/>
            <a:ext cx="3888838"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995945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animEffect transition="in" filter="fade">
                                      <p:cBhvr>
                                        <p:cTn id="7" dur="500"/>
                                        <p:tgtEl>
                                          <p:spTgt spid="4813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131">
                                            <p:txEl>
                                              <p:pRg st="2" end="2"/>
                                            </p:txEl>
                                          </p:spTgt>
                                        </p:tgtEl>
                                        <p:attrNameLst>
                                          <p:attrName>style.visibility</p:attrName>
                                        </p:attrNameLst>
                                      </p:cBhvr>
                                      <p:to>
                                        <p:strVal val="visible"/>
                                      </p:to>
                                    </p:set>
                                    <p:animEffect transition="in" filter="fade">
                                      <p:cBhvr>
                                        <p:cTn id="12" dur="500"/>
                                        <p:tgtEl>
                                          <p:spTgt spid="48131">
                                            <p:txEl>
                                              <p:pRg st="2" end="2"/>
                                            </p:txEl>
                                          </p:spTgt>
                                        </p:tgtEl>
                                      </p:cBhvr>
                                    </p:animEffect>
                                  </p:child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48131">
                                            <p:txEl>
                                              <p:pRg st="3" end="3"/>
                                            </p:txEl>
                                          </p:spTgt>
                                        </p:tgtEl>
                                        <p:attrNameLst>
                                          <p:attrName>style.visibility</p:attrName>
                                        </p:attrNameLst>
                                      </p:cBhvr>
                                      <p:to>
                                        <p:strVal val="visible"/>
                                      </p:to>
                                    </p:set>
                                    <p:animEffect transition="in" filter="fade">
                                      <p:cBhvr>
                                        <p:cTn id="16" dur="500"/>
                                        <p:tgtEl>
                                          <p:spTgt spid="48131">
                                            <p:txEl>
                                              <p:pRg st="3" end="3"/>
                                            </p:txEl>
                                          </p:spTgt>
                                        </p:tgtEl>
                                      </p:cBhvr>
                                    </p:animEffect>
                                  </p:childTnLst>
                                </p:cTn>
                              </p:par>
                            </p:childTnLst>
                          </p:cTn>
                        </p:par>
                        <p:par>
                          <p:cTn id="17" fill="hold" nodeType="afterGroup">
                            <p:stCondLst>
                              <p:cond delay="1000"/>
                            </p:stCondLst>
                            <p:childTnLst>
                              <p:par>
                                <p:cTn id="18" presetID="10" presetClass="entr" presetSubtype="0" fill="hold" nodeType="afterEffect">
                                  <p:stCondLst>
                                    <p:cond delay="0"/>
                                  </p:stCondLst>
                                  <p:childTnLst>
                                    <p:set>
                                      <p:cBhvr>
                                        <p:cTn id="19" dur="1" fill="hold">
                                          <p:stCondLst>
                                            <p:cond delay="0"/>
                                          </p:stCondLst>
                                        </p:cTn>
                                        <p:tgtEl>
                                          <p:spTgt spid="48131">
                                            <p:txEl>
                                              <p:pRg st="4" end="4"/>
                                            </p:txEl>
                                          </p:spTgt>
                                        </p:tgtEl>
                                        <p:attrNameLst>
                                          <p:attrName>style.visibility</p:attrName>
                                        </p:attrNameLst>
                                      </p:cBhvr>
                                      <p:to>
                                        <p:strVal val="visible"/>
                                      </p:to>
                                    </p:set>
                                    <p:animEffect transition="in" filter="fade">
                                      <p:cBhvr>
                                        <p:cTn id="20" dur="500"/>
                                        <p:tgtEl>
                                          <p:spTgt spid="48131">
                                            <p:txEl>
                                              <p:pRg st="4" end="4"/>
                                            </p:txEl>
                                          </p:spTgt>
                                        </p:tgtEl>
                                      </p:cBhvr>
                                    </p:animEffect>
                                  </p:childTnLst>
                                </p:cTn>
                              </p:par>
                            </p:childTnLst>
                          </p:cTn>
                        </p:par>
                        <p:par>
                          <p:cTn id="21" fill="hold" nodeType="afterGroup">
                            <p:stCondLst>
                              <p:cond delay="1500"/>
                            </p:stCondLst>
                            <p:childTnLst>
                              <p:par>
                                <p:cTn id="22" presetID="10" presetClass="entr" presetSubtype="0" fill="hold" nodeType="afterEffect">
                                  <p:stCondLst>
                                    <p:cond delay="0"/>
                                  </p:stCondLst>
                                  <p:childTnLst>
                                    <p:set>
                                      <p:cBhvr>
                                        <p:cTn id="23" dur="1" fill="hold">
                                          <p:stCondLst>
                                            <p:cond delay="0"/>
                                          </p:stCondLst>
                                        </p:cTn>
                                        <p:tgtEl>
                                          <p:spTgt spid="48131">
                                            <p:txEl>
                                              <p:pRg st="5" end="5"/>
                                            </p:txEl>
                                          </p:spTgt>
                                        </p:tgtEl>
                                        <p:attrNameLst>
                                          <p:attrName>style.visibility</p:attrName>
                                        </p:attrNameLst>
                                      </p:cBhvr>
                                      <p:to>
                                        <p:strVal val="visible"/>
                                      </p:to>
                                    </p:set>
                                    <p:animEffect transition="in" filter="fade">
                                      <p:cBhvr>
                                        <p:cTn id="24" dur="500"/>
                                        <p:tgtEl>
                                          <p:spTgt spid="48131">
                                            <p:txEl>
                                              <p:pRg st="5" end="5"/>
                                            </p:txEl>
                                          </p:spTgt>
                                        </p:tgtEl>
                                      </p:cBhvr>
                                    </p:animEffect>
                                  </p:childTnLst>
                                </p:cTn>
                              </p:par>
                            </p:childTnLst>
                          </p:cTn>
                        </p:par>
                        <p:par>
                          <p:cTn id="25" fill="hold" nodeType="afterGroup">
                            <p:stCondLst>
                              <p:cond delay="2000"/>
                            </p:stCondLst>
                            <p:childTnLst>
                              <p:par>
                                <p:cTn id="26" presetID="10" presetClass="entr" presetSubtype="0" fill="hold" nodeType="afterEffect">
                                  <p:stCondLst>
                                    <p:cond delay="0"/>
                                  </p:stCondLst>
                                  <p:childTnLst>
                                    <p:set>
                                      <p:cBhvr>
                                        <p:cTn id="27" dur="1" fill="hold">
                                          <p:stCondLst>
                                            <p:cond delay="0"/>
                                          </p:stCondLst>
                                        </p:cTn>
                                        <p:tgtEl>
                                          <p:spTgt spid="48131">
                                            <p:txEl>
                                              <p:pRg st="6" end="6"/>
                                            </p:txEl>
                                          </p:spTgt>
                                        </p:tgtEl>
                                        <p:attrNameLst>
                                          <p:attrName>style.visibility</p:attrName>
                                        </p:attrNameLst>
                                      </p:cBhvr>
                                      <p:to>
                                        <p:strVal val="visible"/>
                                      </p:to>
                                    </p:set>
                                    <p:animEffect transition="in" filter="fade">
                                      <p:cBhvr>
                                        <p:cTn id="28" dur="500"/>
                                        <p:tgtEl>
                                          <p:spTgt spid="48131">
                                            <p:txEl>
                                              <p:pRg st="6" end="6"/>
                                            </p:txEl>
                                          </p:spTgt>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48131">
                                            <p:txEl>
                                              <p:pRg st="7" end="7"/>
                                            </p:txEl>
                                          </p:spTgt>
                                        </p:tgtEl>
                                        <p:attrNameLst>
                                          <p:attrName>style.visibility</p:attrName>
                                        </p:attrNameLst>
                                      </p:cBhvr>
                                      <p:to>
                                        <p:strVal val="visible"/>
                                      </p:to>
                                    </p:set>
                                    <p:animEffect transition="in" filter="fade">
                                      <p:cBhvr>
                                        <p:cTn id="32" dur="500"/>
                                        <p:tgtEl>
                                          <p:spTgt spid="481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0" y="503873"/>
            <a:ext cx="7467600" cy="658177"/>
          </a:xfrm>
        </p:spPr>
        <p:txBody>
          <a:bodyPr/>
          <a:lstStyle/>
          <a:p>
            <a:pPr eaLnBrk="1" hangingPunct="1"/>
            <a:r>
              <a:rPr lang="en-US" altLang="en-US" sz="4400" dirty="0">
                <a:solidFill>
                  <a:srgbClr val="C00000"/>
                </a:solidFill>
                <a:latin typeface="Trebuchet MS" pitchFamily="34" charset="0"/>
                <a:ea typeface="ＭＳ Ｐゴシック" pitchFamily="34" charset="-128"/>
                <a:cs typeface="Trebuchet MS" pitchFamily="34" charset="0"/>
              </a:rPr>
              <a:t>DBQ – 7 Simple Rules</a:t>
            </a:r>
          </a:p>
        </p:txBody>
      </p:sp>
      <p:sp>
        <p:nvSpPr>
          <p:cNvPr id="50179" name="Content Placeholder 1"/>
          <p:cNvSpPr>
            <a:spLocks noGrp="1"/>
          </p:cNvSpPr>
          <p:nvPr>
            <p:ph idx="1"/>
          </p:nvPr>
        </p:nvSpPr>
        <p:spPr>
          <a:xfrm>
            <a:off x="0" y="1210591"/>
            <a:ext cx="9144000" cy="5647409"/>
          </a:xfrm>
        </p:spPr>
        <p:txBody>
          <a:bodyPr/>
          <a:lstStyle/>
          <a:p>
            <a:pPr marL="514350" indent="-514350" eaLnBrk="1" hangingPunct="1">
              <a:buFont typeface="+mj-lt"/>
              <a:buAutoNum type="arabicPeriod"/>
            </a:pPr>
            <a:r>
              <a:rPr lang="en-US" altLang="en-US" sz="2000" dirty="0">
                <a:latin typeface="Trebuchet MS" pitchFamily="34" charset="0"/>
                <a:ea typeface="ＭＳ Ｐゴシック" pitchFamily="34" charset="-128"/>
                <a:cs typeface="Trebuchet MS" pitchFamily="34" charset="0"/>
              </a:rPr>
              <a:t>State a relevant thesis that directly addresses </a:t>
            </a:r>
            <a:r>
              <a:rPr lang="en-US" altLang="en-US" sz="2000" b="1" dirty="0">
                <a:solidFill>
                  <a:srgbClr val="C00000"/>
                </a:solidFill>
                <a:latin typeface="Trebuchet MS" pitchFamily="34" charset="0"/>
                <a:ea typeface="ＭＳ Ｐゴシック" pitchFamily="34" charset="-128"/>
                <a:cs typeface="Trebuchet MS" pitchFamily="34" charset="0"/>
              </a:rPr>
              <a:t>all parts </a:t>
            </a:r>
            <a:r>
              <a:rPr lang="en-US" altLang="en-US" sz="2000" dirty="0">
                <a:latin typeface="Trebuchet MS" pitchFamily="34" charset="0"/>
                <a:ea typeface="ＭＳ Ｐゴシック" pitchFamily="34" charset="-128"/>
                <a:cs typeface="Trebuchet MS" pitchFamily="34" charset="0"/>
              </a:rPr>
              <a:t>of the question.</a:t>
            </a:r>
          </a:p>
          <a:p>
            <a:pPr marL="514350" indent="-514350" eaLnBrk="1" hangingPunct="1">
              <a:buFont typeface="+mj-lt"/>
              <a:buAutoNum type="arabicPeriod"/>
            </a:pPr>
            <a:r>
              <a:rPr lang="en-US" altLang="en-US" sz="2000" dirty="0">
                <a:latin typeface="Trebuchet MS" pitchFamily="34" charset="0"/>
                <a:ea typeface="ＭＳ Ｐゴシック" pitchFamily="34" charset="-128"/>
                <a:cs typeface="Trebuchet MS" pitchFamily="34" charset="0"/>
              </a:rPr>
              <a:t>Support the thesis or a relevant argument </a:t>
            </a:r>
            <a:r>
              <a:rPr lang="en-US" altLang="en-US" sz="2000" b="1" dirty="0">
                <a:solidFill>
                  <a:srgbClr val="C00000"/>
                </a:solidFill>
                <a:latin typeface="Trebuchet MS" pitchFamily="34" charset="0"/>
                <a:ea typeface="ＭＳ Ｐゴシック" pitchFamily="34" charset="-128"/>
                <a:cs typeface="Trebuchet MS" pitchFamily="34" charset="0"/>
              </a:rPr>
              <a:t>with evidence from all, or all but one</a:t>
            </a:r>
            <a:r>
              <a:rPr lang="en-US" altLang="en-US" sz="2000" dirty="0">
                <a:latin typeface="Trebuchet MS" pitchFamily="34" charset="0"/>
                <a:ea typeface="ＭＳ Ｐゴシック" pitchFamily="34" charset="-128"/>
                <a:cs typeface="Trebuchet MS" pitchFamily="34" charset="0"/>
              </a:rPr>
              <a:t>, of the documents.</a:t>
            </a:r>
          </a:p>
          <a:p>
            <a:pPr marL="514350" indent="-514350" eaLnBrk="1" hangingPunct="1">
              <a:buFont typeface="+mj-lt"/>
              <a:buAutoNum type="arabicPeriod"/>
            </a:pPr>
            <a:r>
              <a:rPr lang="en-US" altLang="en-US" sz="2000" b="1" dirty="0">
                <a:solidFill>
                  <a:srgbClr val="C00000"/>
                </a:solidFill>
                <a:latin typeface="Trebuchet MS" pitchFamily="34" charset="0"/>
                <a:ea typeface="ＭＳ Ｐゴシック" pitchFamily="34" charset="-128"/>
                <a:cs typeface="Trebuchet MS" pitchFamily="34" charset="0"/>
              </a:rPr>
              <a:t>Use the information in all, or all but one</a:t>
            </a:r>
            <a:r>
              <a:rPr lang="en-US" altLang="en-US" sz="2000" dirty="0">
                <a:latin typeface="Trebuchet MS" pitchFamily="34" charset="0"/>
                <a:ea typeface="ＭＳ Ｐゴシック" pitchFamily="34" charset="-128"/>
                <a:cs typeface="Trebuchet MS" pitchFamily="34" charset="0"/>
              </a:rPr>
              <a:t>, of the documents to help A. T. Q!!! </a:t>
            </a:r>
          </a:p>
          <a:p>
            <a:pPr marL="514350" indent="-514350" eaLnBrk="1" hangingPunct="1">
              <a:buFont typeface="+mj-lt"/>
              <a:buAutoNum type="arabicPeriod"/>
            </a:pPr>
            <a:r>
              <a:rPr lang="en-US" altLang="en-US" sz="2000" b="1" dirty="0">
                <a:solidFill>
                  <a:srgbClr val="C00000"/>
                </a:solidFill>
                <a:latin typeface="Trebuchet MS" pitchFamily="34" charset="0"/>
                <a:ea typeface="ＭＳ Ｐゴシック" pitchFamily="34" charset="-128"/>
                <a:cs typeface="Trebuchet MS" pitchFamily="34" charset="0"/>
              </a:rPr>
              <a:t>H. I. P. P. </a:t>
            </a:r>
            <a:r>
              <a:rPr lang="en-US" altLang="en-US" sz="2000" dirty="0">
                <a:latin typeface="Trebuchet MS" pitchFamily="34" charset="0"/>
                <a:ea typeface="ＭＳ Ｐゴシック" pitchFamily="34" charset="-128"/>
                <a:cs typeface="Trebuchet MS" pitchFamily="34" charset="0"/>
              </a:rPr>
              <a:t>each document!</a:t>
            </a:r>
          </a:p>
          <a:p>
            <a:pPr marL="514350" indent="-514350" eaLnBrk="1" hangingPunct="1">
              <a:buFont typeface="+mj-lt"/>
              <a:buAutoNum type="arabicPeriod"/>
            </a:pPr>
            <a:r>
              <a:rPr lang="en-US" altLang="en-US" sz="2000" dirty="0">
                <a:latin typeface="Trebuchet MS" pitchFamily="34" charset="0"/>
                <a:ea typeface="ＭＳ Ｐゴシック" pitchFamily="34" charset="-128"/>
                <a:cs typeface="Trebuchet MS" pitchFamily="34" charset="0"/>
              </a:rPr>
              <a:t>Support your argument with analysis of historical examples </a:t>
            </a:r>
            <a:r>
              <a:rPr lang="en-US" altLang="en-US" sz="2000" b="1" dirty="0">
                <a:solidFill>
                  <a:srgbClr val="C00000"/>
                </a:solidFill>
                <a:latin typeface="Trebuchet MS" pitchFamily="34" charset="0"/>
                <a:ea typeface="ＭＳ Ｐゴシック" pitchFamily="34" charset="-128"/>
                <a:cs typeface="Trebuchet MS" pitchFamily="34" charset="0"/>
              </a:rPr>
              <a:t>Outside</a:t>
            </a:r>
            <a:r>
              <a:rPr lang="en-US" altLang="en-US" sz="2000" dirty="0">
                <a:latin typeface="Trebuchet MS" pitchFamily="34" charset="0"/>
                <a:ea typeface="ＭＳ Ｐゴシック" pitchFamily="34" charset="-128"/>
                <a:cs typeface="Trebuchet MS" pitchFamily="34" charset="0"/>
              </a:rPr>
              <a:t> the documents.</a:t>
            </a:r>
          </a:p>
          <a:p>
            <a:pPr marL="514350" indent="-514350" eaLnBrk="1" hangingPunct="1">
              <a:buFont typeface="+mj-lt"/>
              <a:buAutoNum type="arabicPeriod"/>
            </a:pPr>
            <a:r>
              <a:rPr lang="en-US" altLang="en-US" sz="2000" dirty="0">
                <a:latin typeface="Trebuchet MS" pitchFamily="34" charset="0"/>
                <a:ea typeface="ＭＳ Ｐゴシック" pitchFamily="34" charset="-128"/>
                <a:cs typeface="Trebuchet MS" pitchFamily="34" charset="0"/>
              </a:rPr>
              <a:t>Connect historical phenomena relevant to your argument to </a:t>
            </a:r>
            <a:r>
              <a:rPr lang="en-US" altLang="en-US" sz="2000" b="1" dirty="0">
                <a:solidFill>
                  <a:srgbClr val="C00000"/>
                </a:solidFill>
                <a:latin typeface="Trebuchet MS" pitchFamily="34" charset="0"/>
                <a:ea typeface="ＭＳ Ｐゴシック" pitchFamily="34" charset="-128"/>
                <a:cs typeface="Trebuchet MS" pitchFamily="34" charset="0"/>
              </a:rPr>
              <a:t>broader</a:t>
            </a:r>
            <a:r>
              <a:rPr lang="en-US" altLang="en-US" sz="2000" dirty="0">
                <a:latin typeface="Trebuchet MS" pitchFamily="34" charset="0"/>
                <a:ea typeface="ＭＳ Ｐゴシック" pitchFamily="34" charset="-128"/>
                <a:cs typeface="Trebuchet MS" pitchFamily="34" charset="0"/>
              </a:rPr>
              <a:t> </a:t>
            </a:r>
            <a:r>
              <a:rPr lang="en-US" altLang="en-US" sz="2000" b="1" dirty="0">
                <a:solidFill>
                  <a:srgbClr val="C00000"/>
                </a:solidFill>
                <a:latin typeface="Trebuchet MS" pitchFamily="34" charset="0"/>
                <a:ea typeface="ＭＳ Ｐゴシック" pitchFamily="34" charset="-128"/>
                <a:cs typeface="Trebuchet MS" pitchFamily="34" charset="0"/>
              </a:rPr>
              <a:t>events</a:t>
            </a:r>
            <a:r>
              <a:rPr lang="en-US" altLang="en-US" sz="2000" dirty="0">
                <a:latin typeface="Trebuchet MS" pitchFamily="34" charset="0"/>
                <a:ea typeface="ＭＳ Ｐゴシック" pitchFamily="34" charset="-128"/>
                <a:cs typeface="Trebuchet MS" pitchFamily="34" charset="0"/>
              </a:rPr>
              <a:t> or </a:t>
            </a:r>
            <a:r>
              <a:rPr lang="en-US" altLang="en-US" sz="2000" b="1" dirty="0">
                <a:solidFill>
                  <a:srgbClr val="C00000"/>
                </a:solidFill>
                <a:latin typeface="Trebuchet MS" pitchFamily="34" charset="0"/>
                <a:ea typeface="ＭＳ Ｐゴシック" pitchFamily="34" charset="-128"/>
                <a:cs typeface="Trebuchet MS" pitchFamily="34" charset="0"/>
              </a:rPr>
              <a:t>processes</a:t>
            </a:r>
            <a:r>
              <a:rPr lang="en-US" altLang="en-US" sz="2000" dirty="0">
                <a:latin typeface="Trebuchet MS" pitchFamily="34" charset="0"/>
                <a:ea typeface="ＭＳ Ｐゴシック" pitchFamily="34" charset="-128"/>
                <a:cs typeface="Trebuchet MS" pitchFamily="34" charset="0"/>
              </a:rPr>
              <a:t> (</a:t>
            </a:r>
            <a:r>
              <a:rPr lang="en-US" altLang="en-US" sz="2000" b="1" u="sng" dirty="0">
                <a:latin typeface="Trebuchet MS" pitchFamily="34" charset="0"/>
                <a:ea typeface="ＭＳ Ｐゴシック" pitchFamily="34" charset="-128"/>
                <a:cs typeface="Trebuchet MS" pitchFamily="34" charset="0"/>
              </a:rPr>
              <a:t>Contextualization</a:t>
            </a:r>
            <a:r>
              <a:rPr lang="en-US" altLang="en-US" sz="2000" dirty="0">
                <a:latin typeface="Trebuchet MS" pitchFamily="34" charset="0"/>
                <a:ea typeface="ＭＳ Ｐゴシック" pitchFamily="34" charset="-128"/>
                <a:cs typeface="Trebuchet MS" pitchFamily="34" charset="0"/>
              </a:rPr>
              <a:t>)</a:t>
            </a:r>
          </a:p>
          <a:p>
            <a:pPr marL="514350" indent="-514350" eaLnBrk="1" hangingPunct="1">
              <a:buFont typeface="+mj-lt"/>
              <a:buAutoNum type="arabicPeriod"/>
            </a:pPr>
            <a:r>
              <a:rPr lang="en-US" altLang="en-US" sz="2000" b="1" u="sng" dirty="0">
                <a:latin typeface="Trebuchet MS" pitchFamily="34" charset="0"/>
                <a:ea typeface="ＭＳ Ｐゴシック" pitchFamily="34" charset="-128"/>
                <a:cs typeface="Trebuchet MS" pitchFamily="34" charset="0"/>
              </a:rPr>
              <a:t>Synthesize</a:t>
            </a:r>
            <a:r>
              <a:rPr lang="en-US" altLang="en-US" sz="2000" dirty="0">
                <a:latin typeface="Trebuchet MS" pitchFamily="34" charset="0"/>
                <a:ea typeface="ＭＳ Ｐゴシック" pitchFamily="34" charset="-128"/>
                <a:cs typeface="Trebuchet MS" pitchFamily="34" charset="0"/>
              </a:rPr>
              <a:t> the elements above into a persuasive essay that </a:t>
            </a:r>
            <a:r>
              <a:rPr lang="en-US" altLang="en-US" sz="2000" b="1" dirty="0">
                <a:solidFill>
                  <a:srgbClr val="C00000"/>
                </a:solidFill>
                <a:latin typeface="Trebuchet MS" pitchFamily="34" charset="0"/>
                <a:ea typeface="ＭＳ Ｐゴシック" pitchFamily="34" charset="-128"/>
                <a:cs typeface="Trebuchet MS" pitchFamily="34" charset="0"/>
              </a:rPr>
              <a:t>extends your argument</a:t>
            </a:r>
            <a:r>
              <a:rPr lang="en-US" altLang="en-US" sz="2000" dirty="0">
                <a:latin typeface="Trebuchet MS" pitchFamily="34" charset="0"/>
                <a:ea typeface="ＭＳ Ｐゴシック" pitchFamily="34" charset="-128"/>
                <a:cs typeface="Trebuchet MS" pitchFamily="34" charset="0"/>
              </a:rPr>
              <a:t>, </a:t>
            </a:r>
            <a:r>
              <a:rPr lang="en-US" altLang="en-US" sz="2000" b="1" dirty="0">
                <a:solidFill>
                  <a:srgbClr val="C00000"/>
                </a:solidFill>
                <a:latin typeface="Trebuchet MS" pitchFamily="34" charset="0"/>
                <a:ea typeface="ＭＳ Ｐゴシック" pitchFamily="34" charset="-128"/>
                <a:cs typeface="Trebuchet MS" pitchFamily="34" charset="0"/>
              </a:rPr>
              <a:t>connects it to a different historical context</a:t>
            </a:r>
            <a:r>
              <a:rPr lang="en-US" altLang="en-US" sz="2000" dirty="0">
                <a:latin typeface="Trebuchet MS" pitchFamily="34" charset="0"/>
                <a:ea typeface="ＭＳ Ｐゴシック" pitchFamily="34" charset="-128"/>
                <a:cs typeface="Trebuchet MS" pitchFamily="34" charset="0"/>
              </a:rPr>
              <a:t>, or </a:t>
            </a:r>
            <a:r>
              <a:rPr lang="en-US" altLang="en-US" sz="2000" b="1" dirty="0">
                <a:solidFill>
                  <a:srgbClr val="C00000"/>
                </a:solidFill>
                <a:latin typeface="Trebuchet MS" pitchFamily="34" charset="0"/>
                <a:ea typeface="ＭＳ Ｐゴシック" pitchFamily="34" charset="-128"/>
                <a:cs typeface="Trebuchet MS" pitchFamily="34" charset="0"/>
              </a:rPr>
              <a:t>accounts for contradictory evidence on the topic</a:t>
            </a:r>
            <a:r>
              <a:rPr lang="en-US" altLang="en-US" sz="2000" dirty="0">
                <a:latin typeface="Trebuchet MS" pitchFamily="34" charset="0"/>
                <a:ea typeface="ＭＳ Ｐゴシック" pitchFamily="34" charset="-128"/>
                <a:cs typeface="Trebuchet MS" pitchFamily="34" charset="0"/>
              </a:rPr>
              <a:t>.</a:t>
            </a:r>
          </a:p>
          <a:p>
            <a:pPr marL="514350" indent="-514350" eaLnBrk="1" hangingPunct="1">
              <a:buFont typeface="+mj-lt"/>
              <a:buAutoNum type="arabicPeriod"/>
            </a:pPr>
            <a:endParaRPr lang="en-US" altLang="en-US" sz="2000" dirty="0">
              <a:latin typeface="Trebuchet MS" pitchFamily="34" charset="0"/>
              <a:ea typeface="ＭＳ Ｐゴシック" pitchFamily="34" charset="-128"/>
              <a:cs typeface="Trebuchet MS" pitchFamily="34" charset="0"/>
            </a:endParaRPr>
          </a:p>
        </p:txBody>
      </p:sp>
    </p:spTree>
    <p:extLst>
      <p:ext uri="{BB962C8B-B14F-4D97-AF65-F5344CB8AC3E}">
        <p14:creationId xmlns:p14="http://schemas.microsoft.com/office/powerpoint/2010/main" val="79276556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fade">
                                      <p:cBhvr>
                                        <p:cTn id="7" dur="500"/>
                                        <p:tgtEl>
                                          <p:spTgt spid="5017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animEffect transition="in" filter="fade">
                                      <p:cBhvr>
                                        <p:cTn id="11" dur="500"/>
                                        <p:tgtEl>
                                          <p:spTgt spid="50179">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animEffect transition="in" filter="fade">
                                      <p:cBhvr>
                                        <p:cTn id="15" dur="500"/>
                                        <p:tgtEl>
                                          <p:spTgt spid="50179">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animEffect transition="in" filter="fade">
                                      <p:cBhvr>
                                        <p:cTn id="19" dur="500"/>
                                        <p:tgtEl>
                                          <p:spTgt spid="50179">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0179">
                                            <p:txEl>
                                              <p:pRg st="4" end="4"/>
                                            </p:txEl>
                                          </p:spTgt>
                                        </p:tgtEl>
                                        <p:attrNameLst>
                                          <p:attrName>style.visibility</p:attrName>
                                        </p:attrNameLst>
                                      </p:cBhvr>
                                      <p:to>
                                        <p:strVal val="visible"/>
                                      </p:to>
                                    </p:set>
                                    <p:animEffect transition="in" filter="fade">
                                      <p:cBhvr>
                                        <p:cTn id="23" dur="500"/>
                                        <p:tgtEl>
                                          <p:spTgt spid="50179">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50179">
                                            <p:txEl>
                                              <p:pRg st="5" end="5"/>
                                            </p:txEl>
                                          </p:spTgt>
                                        </p:tgtEl>
                                        <p:attrNameLst>
                                          <p:attrName>style.visibility</p:attrName>
                                        </p:attrNameLst>
                                      </p:cBhvr>
                                      <p:to>
                                        <p:strVal val="visible"/>
                                      </p:to>
                                    </p:set>
                                    <p:animEffect transition="in" filter="fade">
                                      <p:cBhvr>
                                        <p:cTn id="27" dur="500"/>
                                        <p:tgtEl>
                                          <p:spTgt spid="50179">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50179">
                                            <p:txEl>
                                              <p:pRg st="6" end="6"/>
                                            </p:txEl>
                                          </p:spTgt>
                                        </p:tgtEl>
                                        <p:attrNameLst>
                                          <p:attrName>style.visibility</p:attrName>
                                        </p:attrNameLst>
                                      </p:cBhvr>
                                      <p:to>
                                        <p:strVal val="visible"/>
                                      </p:to>
                                    </p:set>
                                    <p:animEffect transition="in" filter="fade">
                                      <p:cBhvr>
                                        <p:cTn id="31" dur="500"/>
                                        <p:tgtEl>
                                          <p:spTgt spid="501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  Thesis and Argument Development</a:t>
            </a:r>
          </a:p>
        </p:txBody>
      </p:sp>
      <p:sp>
        <p:nvSpPr>
          <p:cNvPr id="5" name="Text Placeholder 4"/>
          <p:cNvSpPr>
            <a:spLocks noGrp="1"/>
          </p:cNvSpPr>
          <p:nvPr>
            <p:ph type="body" idx="1"/>
          </p:nvPr>
        </p:nvSpPr>
        <p:spPr/>
        <p:txBody>
          <a:bodyPr>
            <a:normAutofit/>
          </a:bodyPr>
          <a:lstStyle/>
          <a:p>
            <a:r>
              <a:rPr lang="en-US" dirty="0"/>
              <a:t>Targeted Skill:  Argumentation </a:t>
            </a:r>
          </a:p>
        </p:txBody>
      </p:sp>
    </p:spTree>
    <p:extLst>
      <p:ext uri="{BB962C8B-B14F-4D97-AF65-F5344CB8AC3E}">
        <p14:creationId xmlns:p14="http://schemas.microsoft.com/office/powerpoint/2010/main" val="1208822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bwMode="auto">
          <a:xfrm>
            <a:off x="628650" y="292582"/>
            <a:ext cx="7677150" cy="808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eaLnBrk="1" hangingPunct="1">
              <a:buFont typeface="Wingdings" pitchFamily="2" charset="2"/>
              <a:buAutoNum type="alphaUcPeriod"/>
            </a:pPr>
            <a:r>
              <a:rPr lang="en-US" altLang="en-US" sz="3200" b="1" u="sng" dirty="0">
                <a:solidFill>
                  <a:prstClr val="black"/>
                </a:solidFill>
                <a:latin typeface="Trebuchet MS" pitchFamily="34" charset="0"/>
                <a:ea typeface="ＭＳ Ｐゴシック" pitchFamily="34" charset="-128"/>
                <a:cs typeface="Trebuchet MS" pitchFamily="34" charset="0"/>
              </a:rPr>
              <a:t>Thesis And Argument Development  0 – 2 Point</a:t>
            </a:r>
          </a:p>
        </p:txBody>
      </p:sp>
      <p:sp>
        <p:nvSpPr>
          <p:cNvPr id="7" name="Content Placeholder 5"/>
          <p:cNvSpPr txBox="1">
            <a:spLocks/>
          </p:cNvSpPr>
          <p:nvPr/>
        </p:nvSpPr>
        <p:spPr bwMode="auto">
          <a:xfrm>
            <a:off x="452761" y="1828800"/>
            <a:ext cx="7391400" cy="2438400"/>
          </a:xfrm>
          <a:prstGeom prst="rect">
            <a:avLst/>
          </a:prstGeom>
          <a:solidFill>
            <a:schemeClr val="bg2"/>
          </a:solidFill>
          <a:ln>
            <a:noFill/>
          </a:ln>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eaLnBrk="1" hangingPunct="1">
              <a:spcBef>
                <a:spcPts val="1000"/>
              </a:spcBef>
              <a:buClr>
                <a:srgbClr val="105580"/>
              </a:buClr>
              <a:buNone/>
            </a:pPr>
            <a:r>
              <a:rPr lang="en-US" altLang="en-US" sz="2800" b="1" u="sng" dirty="0">
                <a:solidFill>
                  <a:srgbClr val="C00000"/>
                </a:solidFill>
                <a:latin typeface="Trebuchet MS" pitchFamily="34" charset="0"/>
                <a:ea typeface="ＭＳ Ｐゴシック" pitchFamily="34" charset="-128"/>
                <a:cs typeface="Trebuchet MS" pitchFamily="34" charset="0"/>
              </a:rPr>
              <a:t>POINT 1</a:t>
            </a:r>
          </a:p>
          <a:p>
            <a:pPr marL="0" indent="0" eaLnBrk="1" hangingPunct="1">
              <a:buNone/>
            </a:pPr>
            <a:r>
              <a:rPr lang="en-US" altLang="en-US" sz="2800" dirty="0">
                <a:solidFill>
                  <a:prstClr val="black"/>
                </a:solidFill>
                <a:latin typeface="Trebuchet MS" pitchFamily="34" charset="0"/>
                <a:ea typeface="ＭＳ Ｐゴシック" pitchFamily="34" charset="-128"/>
                <a:cs typeface="Trebuchet MS" pitchFamily="34" charset="0"/>
              </a:rPr>
              <a:t>States a thesis that </a:t>
            </a:r>
            <a:r>
              <a:rPr lang="en-US" sz="2800" dirty="0"/>
              <a:t>that makes a historically defensible claim and </a:t>
            </a:r>
            <a:r>
              <a:rPr lang="en-US" altLang="en-US" sz="2800" dirty="0">
                <a:solidFill>
                  <a:prstClr val="black"/>
                </a:solidFill>
                <a:latin typeface="Trebuchet MS" pitchFamily="34" charset="0"/>
                <a:ea typeface="ＭＳ Ｐゴシック" pitchFamily="34" charset="-128"/>
                <a:cs typeface="Trebuchet MS" pitchFamily="34" charset="0"/>
              </a:rPr>
              <a:t>directly addresses all parts of the question. The thesis must do more than </a:t>
            </a:r>
            <a:r>
              <a:rPr lang="en-US" altLang="en-US" sz="2800" dirty="0">
                <a:solidFill>
                  <a:srgbClr val="C00000"/>
                </a:solidFill>
                <a:latin typeface="Trebuchet MS" pitchFamily="34" charset="0"/>
                <a:ea typeface="ＭＳ Ｐゴシック" pitchFamily="34" charset="-128"/>
                <a:cs typeface="Trebuchet MS" pitchFamily="34" charset="0"/>
              </a:rPr>
              <a:t>restate the question.</a:t>
            </a:r>
          </a:p>
        </p:txBody>
      </p:sp>
      <p:sp>
        <p:nvSpPr>
          <p:cNvPr id="9" name="Content Placeholder 5"/>
          <p:cNvSpPr txBox="1">
            <a:spLocks/>
          </p:cNvSpPr>
          <p:nvPr/>
        </p:nvSpPr>
        <p:spPr bwMode="auto">
          <a:xfrm>
            <a:off x="0" y="4876800"/>
            <a:ext cx="8077200" cy="914914"/>
          </a:xfrm>
          <a:prstGeom prst="rect">
            <a:avLst/>
          </a:prstGeom>
          <a:solidFill>
            <a:schemeClr val="bg2"/>
          </a:solidFill>
          <a:ln>
            <a:noFill/>
          </a:ln>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2" charset="2"/>
              <a:buNone/>
            </a:pPr>
            <a:r>
              <a:rPr lang="en-US" altLang="en-US" sz="2800" dirty="0">
                <a:solidFill>
                  <a:prstClr val="black"/>
                </a:solidFill>
                <a:latin typeface="Trebuchet MS" pitchFamily="34" charset="0"/>
                <a:ea typeface="ＭＳ Ｐゴシック" pitchFamily="34" charset="-128"/>
                <a:cs typeface="Trebuchet MS" pitchFamily="34" charset="0"/>
              </a:rPr>
              <a:t>Use the </a:t>
            </a:r>
            <a:r>
              <a:rPr lang="en-US" altLang="en-US" sz="2800" b="1" dirty="0">
                <a:solidFill>
                  <a:prstClr val="black"/>
                </a:solidFill>
                <a:latin typeface="Trebuchet MS" pitchFamily="34" charset="0"/>
                <a:ea typeface="ＭＳ Ｐゴシック" pitchFamily="34" charset="-128"/>
                <a:cs typeface="Trebuchet MS" pitchFamily="34" charset="0"/>
              </a:rPr>
              <a:t>HTS</a:t>
            </a:r>
            <a:r>
              <a:rPr lang="en-US" altLang="en-US" sz="2800" dirty="0">
                <a:solidFill>
                  <a:prstClr val="black"/>
                </a:solidFill>
                <a:latin typeface="Trebuchet MS" pitchFamily="34" charset="0"/>
                <a:ea typeface="ＭＳ Ｐゴシック" pitchFamily="34" charset="-128"/>
                <a:cs typeface="Trebuchet MS" pitchFamily="34" charset="0"/>
              </a:rPr>
              <a:t>, </a:t>
            </a:r>
            <a:r>
              <a:rPr lang="en-US" altLang="en-US" sz="2800" b="1" dirty="0">
                <a:solidFill>
                  <a:prstClr val="black"/>
                </a:solidFill>
                <a:latin typeface="Trebuchet MS" pitchFamily="34" charset="0"/>
                <a:ea typeface="ＭＳ Ｐゴシック" pitchFamily="34" charset="-128"/>
                <a:cs typeface="Trebuchet MS" pitchFamily="34" charset="0"/>
              </a:rPr>
              <a:t>Topics</a:t>
            </a:r>
            <a:r>
              <a:rPr lang="en-US" altLang="en-US" sz="2800" dirty="0">
                <a:solidFill>
                  <a:prstClr val="black"/>
                </a:solidFill>
                <a:latin typeface="Trebuchet MS" pitchFamily="34" charset="0"/>
                <a:ea typeface="ＭＳ Ｐゴシック" pitchFamily="34" charset="-128"/>
                <a:cs typeface="Trebuchet MS" pitchFamily="34" charset="0"/>
              </a:rPr>
              <a:t> </a:t>
            </a:r>
            <a:r>
              <a:rPr lang="en-US" altLang="en-US" sz="2800" b="1" dirty="0">
                <a:solidFill>
                  <a:prstClr val="black"/>
                </a:solidFill>
                <a:latin typeface="Trebuchet MS" pitchFamily="34" charset="0"/>
                <a:ea typeface="ＭＳ Ｐゴシック" pitchFamily="34" charset="-128"/>
                <a:cs typeface="Trebuchet MS" pitchFamily="34" charset="0"/>
              </a:rPr>
              <a:t>and</a:t>
            </a:r>
            <a:r>
              <a:rPr lang="en-US" altLang="en-US" sz="2800" dirty="0">
                <a:solidFill>
                  <a:prstClr val="black"/>
                </a:solidFill>
                <a:latin typeface="Trebuchet MS" pitchFamily="34" charset="0"/>
                <a:ea typeface="ＭＳ Ｐゴシック" pitchFamily="34" charset="-128"/>
                <a:cs typeface="Trebuchet MS" pitchFamily="34" charset="0"/>
              </a:rPr>
              <a:t> </a:t>
            </a:r>
            <a:r>
              <a:rPr lang="en-US" altLang="en-US" sz="2800" b="1" dirty="0">
                <a:solidFill>
                  <a:prstClr val="black"/>
                </a:solidFill>
                <a:latin typeface="Trebuchet MS" pitchFamily="34" charset="0"/>
                <a:ea typeface="ＭＳ Ｐゴシック" pitchFamily="34" charset="-128"/>
                <a:cs typeface="Trebuchet MS" pitchFamily="34" charset="0"/>
              </a:rPr>
              <a:t>Time</a:t>
            </a:r>
            <a:r>
              <a:rPr lang="en-US" altLang="en-US" sz="2800" dirty="0">
                <a:solidFill>
                  <a:prstClr val="black"/>
                </a:solidFill>
                <a:latin typeface="Trebuchet MS" pitchFamily="34" charset="0"/>
                <a:ea typeface="ＭＳ Ｐゴシック" pitchFamily="34" charset="-128"/>
                <a:cs typeface="Trebuchet MS" pitchFamily="34" charset="0"/>
              </a:rPr>
              <a:t> </a:t>
            </a:r>
            <a:r>
              <a:rPr lang="en-US" altLang="en-US" sz="2800" b="1" dirty="0">
                <a:solidFill>
                  <a:prstClr val="black"/>
                </a:solidFill>
                <a:latin typeface="Trebuchet MS" pitchFamily="34" charset="0"/>
                <a:ea typeface="ＭＳ Ｐゴシック" pitchFamily="34" charset="-128"/>
                <a:cs typeface="Trebuchet MS" pitchFamily="34" charset="0"/>
              </a:rPr>
              <a:t>Period</a:t>
            </a:r>
            <a:r>
              <a:rPr lang="en-US" altLang="en-US" sz="2800" dirty="0">
                <a:solidFill>
                  <a:prstClr val="black"/>
                </a:solidFill>
                <a:latin typeface="Trebuchet MS" pitchFamily="34" charset="0"/>
                <a:ea typeface="ＭＳ Ｐゴシック" pitchFamily="34" charset="-128"/>
                <a:cs typeface="Trebuchet MS" pitchFamily="34" charset="0"/>
              </a:rPr>
              <a:t> to create your </a:t>
            </a:r>
            <a:r>
              <a:rPr lang="en-US" altLang="en-US" sz="2800" b="1" dirty="0">
                <a:solidFill>
                  <a:prstClr val="black"/>
                </a:solidFill>
                <a:latin typeface="Trebuchet MS" pitchFamily="34" charset="0"/>
                <a:ea typeface="ＭＳ Ｐゴシック" pitchFamily="34" charset="-128"/>
                <a:cs typeface="Trebuchet MS" pitchFamily="34" charset="0"/>
              </a:rPr>
              <a:t>THESIS</a:t>
            </a:r>
            <a:r>
              <a:rPr lang="en-US" altLang="en-US" sz="2800" dirty="0">
                <a:solidFill>
                  <a:prstClr val="black"/>
                </a:solidFill>
                <a:latin typeface="Trebuchet MS" pitchFamily="34" charset="0"/>
                <a:ea typeface="ＭＳ Ｐゴシック" pitchFamily="34" charset="-128"/>
                <a:cs typeface="Trebuchet MS" pitchFamily="34" charset="0"/>
              </a:rPr>
              <a:t>. </a:t>
            </a:r>
            <a:r>
              <a:rPr lang="en-US" altLang="en-US" sz="3200" b="1" u="sng" dirty="0">
                <a:solidFill>
                  <a:srgbClr val="C00000"/>
                </a:solidFill>
                <a:latin typeface="Trebuchet MS" pitchFamily="34" charset="0"/>
                <a:ea typeface="ＭＳ Ｐゴシック" pitchFamily="34" charset="-128"/>
                <a:cs typeface="Trebuchet MS" pitchFamily="34" charset="0"/>
              </a:rPr>
              <a:t>Take A POSITION TO A.T.Q.!!!</a:t>
            </a:r>
            <a:endParaRPr lang="en-US" altLang="en-US" sz="2800" b="1" u="sng" dirty="0">
              <a:solidFill>
                <a:srgbClr val="C00000"/>
              </a:solidFill>
              <a:latin typeface="Trebuchet MS" pitchFamily="34" charset="0"/>
              <a:ea typeface="ＭＳ Ｐゴシック" pitchFamily="34" charset="-128"/>
              <a:cs typeface="Trebuchet MS" pitchFamily="34" charset="0"/>
            </a:endParaRPr>
          </a:p>
        </p:txBody>
      </p:sp>
      <p:sp>
        <p:nvSpPr>
          <p:cNvPr id="8" name="Content Placeholder 5"/>
          <p:cNvSpPr txBox="1">
            <a:spLocks/>
          </p:cNvSpPr>
          <p:nvPr/>
        </p:nvSpPr>
        <p:spPr bwMode="auto">
          <a:xfrm>
            <a:off x="-14288" y="6020314"/>
            <a:ext cx="9158288" cy="837686"/>
          </a:xfrm>
          <a:prstGeom prst="rect">
            <a:avLst/>
          </a:prstGeom>
          <a:solidFill>
            <a:schemeClr val="bg2"/>
          </a:solidFill>
          <a:ln>
            <a:noFill/>
          </a:ln>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eaLnBrk="1" hangingPunct="1">
              <a:buFont typeface="Wingdings" pitchFamily="2" charset="2"/>
              <a:buNone/>
            </a:pPr>
            <a:r>
              <a:rPr lang="en-US" altLang="en-US" sz="2800" dirty="0">
                <a:solidFill>
                  <a:srgbClr val="C00000"/>
                </a:solidFill>
                <a:latin typeface="Trebuchet MS" pitchFamily="34" charset="0"/>
                <a:ea typeface="ＭＳ Ｐゴシック" pitchFamily="34" charset="-128"/>
                <a:cs typeface="Trebuchet MS" pitchFamily="34" charset="0"/>
              </a:rPr>
              <a:t>Remember, </a:t>
            </a:r>
            <a:r>
              <a:rPr lang="en-US" altLang="en-US" sz="2800" b="1" dirty="0">
                <a:solidFill>
                  <a:srgbClr val="C00000"/>
                </a:solidFill>
                <a:latin typeface="Trebuchet MS" pitchFamily="34" charset="0"/>
                <a:ea typeface="ＭＳ Ｐゴシック" pitchFamily="34" charset="-128"/>
                <a:cs typeface="Trebuchet MS" pitchFamily="34" charset="0"/>
              </a:rPr>
              <a:t>NO </a:t>
            </a:r>
            <a:r>
              <a:rPr lang="en-US" altLang="en-US" sz="2800" b="1" dirty="0" err="1">
                <a:solidFill>
                  <a:srgbClr val="C00000"/>
                </a:solidFill>
                <a:latin typeface="Trebuchet MS" pitchFamily="34" charset="0"/>
                <a:ea typeface="ＭＳ Ｐゴシック" pitchFamily="34" charset="-128"/>
                <a:cs typeface="Trebuchet MS" pitchFamily="34" charset="0"/>
              </a:rPr>
              <a:t>HIPPOing</a:t>
            </a:r>
            <a:r>
              <a:rPr lang="en-US" altLang="en-US" sz="2800" b="1" dirty="0">
                <a:solidFill>
                  <a:srgbClr val="C00000"/>
                </a:solidFill>
                <a:latin typeface="Trebuchet MS" pitchFamily="34" charset="0"/>
                <a:ea typeface="ＭＳ Ｐゴシック" pitchFamily="34" charset="-128"/>
                <a:cs typeface="Trebuchet MS" pitchFamily="34" charset="0"/>
              </a:rPr>
              <a:t> DOCUMENTs </a:t>
            </a:r>
            <a:r>
              <a:rPr lang="en-US" altLang="en-US" sz="2800" dirty="0">
                <a:solidFill>
                  <a:srgbClr val="C00000"/>
                </a:solidFill>
                <a:latin typeface="Trebuchet MS" pitchFamily="34" charset="0"/>
                <a:ea typeface="ＭＳ Ｐゴシック" pitchFamily="34" charset="-128"/>
                <a:cs typeface="Trebuchet MS" pitchFamily="34" charset="0"/>
              </a:rPr>
              <a:t>IN </a:t>
            </a:r>
            <a:r>
              <a:rPr lang="en-US" altLang="en-US" sz="2800" b="1" dirty="0">
                <a:solidFill>
                  <a:srgbClr val="C00000"/>
                </a:solidFill>
                <a:latin typeface="Trebuchet MS" pitchFamily="34" charset="0"/>
                <a:ea typeface="ＭＳ Ｐゴシック" pitchFamily="34" charset="-128"/>
                <a:cs typeface="Trebuchet MS" pitchFamily="34" charset="0"/>
              </a:rPr>
              <a:t>1ST PARAGRAPH!!!</a:t>
            </a:r>
            <a:r>
              <a:rPr lang="en-US" altLang="en-US" sz="2800" dirty="0">
                <a:solidFill>
                  <a:srgbClr val="C00000"/>
                </a:solidFill>
                <a:latin typeface="Trebuchet MS" pitchFamily="34" charset="0"/>
                <a:ea typeface="ＭＳ Ｐゴシック" pitchFamily="34" charset="-128"/>
                <a:cs typeface="Trebuchet MS" pitchFamily="34" charset="0"/>
              </a:rPr>
              <a:t> Use their ideas, but </a:t>
            </a:r>
            <a:r>
              <a:rPr lang="en-US" altLang="en-US" sz="2800" b="1" dirty="0">
                <a:solidFill>
                  <a:srgbClr val="C00000"/>
                </a:solidFill>
                <a:latin typeface="Trebuchet MS" pitchFamily="34" charset="0"/>
                <a:ea typeface="ＭＳ Ｐゴシック" pitchFamily="34" charset="-128"/>
                <a:cs typeface="Trebuchet MS" pitchFamily="34" charset="0"/>
              </a:rPr>
              <a:t>NO </a:t>
            </a:r>
            <a:r>
              <a:rPr lang="en-US" altLang="en-US" sz="2800" b="1" dirty="0" err="1">
                <a:solidFill>
                  <a:srgbClr val="C00000"/>
                </a:solidFill>
                <a:latin typeface="Trebuchet MS" pitchFamily="34" charset="0"/>
                <a:ea typeface="ＭＳ Ｐゴシック" pitchFamily="34" charset="-128"/>
                <a:cs typeface="Trebuchet MS" pitchFamily="34" charset="0"/>
              </a:rPr>
              <a:t>HIPPOing</a:t>
            </a:r>
            <a:r>
              <a:rPr lang="en-US" altLang="en-US" sz="2800" dirty="0">
                <a:solidFill>
                  <a:srgbClr val="C00000"/>
                </a:solidFill>
                <a:latin typeface="Trebuchet MS" pitchFamily="34" charset="0"/>
                <a:ea typeface="ＭＳ Ｐゴシック" pitchFamily="34" charset="-128"/>
                <a:cs typeface="Trebuchet MS" pitchFamily="34" charset="0"/>
              </a:rPr>
              <a:t>.</a:t>
            </a:r>
          </a:p>
        </p:txBody>
      </p:sp>
    </p:spTree>
    <p:extLst>
      <p:ext uri="{BB962C8B-B14F-4D97-AF65-F5344CB8AC3E}">
        <p14:creationId xmlns:p14="http://schemas.microsoft.com/office/powerpoint/2010/main" val="3758375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bwMode="auto">
          <a:xfrm>
            <a:off x="609600" y="0"/>
            <a:ext cx="6477000" cy="808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eaLnBrk="1" hangingPunct="1">
              <a:buFont typeface="Wingdings" pitchFamily="2" charset="2"/>
              <a:buAutoNum type="alphaUcPeriod"/>
            </a:pPr>
            <a:r>
              <a:rPr lang="en-US" altLang="en-US" sz="3200" b="1" u="sng" dirty="0">
                <a:solidFill>
                  <a:prstClr val="black"/>
                </a:solidFill>
                <a:latin typeface="Trebuchet MS" pitchFamily="34" charset="0"/>
                <a:ea typeface="ＭＳ Ｐゴシック" pitchFamily="34" charset="-128"/>
                <a:cs typeface="Trebuchet MS" pitchFamily="34" charset="0"/>
              </a:rPr>
              <a:t>Thesis And Argument Development  0 – 2 Point</a:t>
            </a:r>
          </a:p>
        </p:txBody>
      </p:sp>
      <p:sp>
        <p:nvSpPr>
          <p:cNvPr id="7" name="Content Placeholder 5"/>
          <p:cNvSpPr txBox="1">
            <a:spLocks/>
          </p:cNvSpPr>
          <p:nvPr/>
        </p:nvSpPr>
        <p:spPr bwMode="auto">
          <a:xfrm>
            <a:off x="457200" y="1295400"/>
            <a:ext cx="7391400" cy="3352800"/>
          </a:xfrm>
          <a:prstGeom prst="rect">
            <a:avLst/>
          </a:prstGeom>
          <a:solidFill>
            <a:schemeClr val="bg2"/>
          </a:solidFill>
          <a:ln>
            <a:noFill/>
          </a:ln>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None/>
            </a:pPr>
            <a:r>
              <a:rPr lang="en-US" altLang="en-US" sz="2800" b="1" u="sng" dirty="0">
                <a:solidFill>
                  <a:srgbClr val="C00000"/>
                </a:solidFill>
                <a:latin typeface="Trebuchet MS" pitchFamily="34" charset="0"/>
                <a:ea typeface="ＭＳ Ｐゴシック" pitchFamily="34" charset="-128"/>
                <a:cs typeface="Trebuchet MS" pitchFamily="34" charset="0"/>
              </a:rPr>
              <a:t>POINT 2</a:t>
            </a:r>
          </a:p>
          <a:p>
            <a:pPr marL="0" indent="0" eaLnBrk="1" hangingPunct="1">
              <a:buNone/>
            </a:pPr>
            <a:r>
              <a:rPr lang="en-US" altLang="en-US" sz="2800" dirty="0">
                <a:latin typeface="Trebuchet MS" pitchFamily="34" charset="0"/>
                <a:ea typeface="ＭＳ Ｐゴシック" pitchFamily="34" charset="-128"/>
                <a:cs typeface="Trebuchet MS" pitchFamily="34" charset="0"/>
              </a:rPr>
              <a:t>Develops and supports a cohesive argument that recognizes and accounts for historical complexity by explicitly illustrating relationships among historical evidence such as contradiction, corroboration, and/or qualification</a:t>
            </a:r>
          </a:p>
        </p:txBody>
      </p:sp>
      <p:sp>
        <p:nvSpPr>
          <p:cNvPr id="8" name="Content Placeholder 5"/>
          <p:cNvSpPr txBox="1">
            <a:spLocks/>
          </p:cNvSpPr>
          <p:nvPr/>
        </p:nvSpPr>
        <p:spPr bwMode="auto">
          <a:xfrm>
            <a:off x="-14288" y="5334000"/>
            <a:ext cx="9158288" cy="837686"/>
          </a:xfrm>
          <a:prstGeom prst="rect">
            <a:avLst/>
          </a:prstGeom>
          <a:solidFill>
            <a:schemeClr val="bg2"/>
          </a:solidFill>
          <a:ln>
            <a:noFill/>
          </a:ln>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eaLnBrk="1" hangingPunct="1">
              <a:buFont typeface="Wingdings" pitchFamily="2" charset="2"/>
              <a:buNone/>
            </a:pPr>
            <a:r>
              <a:rPr lang="en-US" altLang="en-US" sz="2800" dirty="0">
                <a:solidFill>
                  <a:srgbClr val="C00000"/>
                </a:solidFill>
                <a:latin typeface="Trebuchet MS" pitchFamily="34" charset="0"/>
                <a:ea typeface="ＭＳ Ｐゴシック" pitchFamily="34" charset="-128"/>
                <a:cs typeface="Trebuchet MS" pitchFamily="34" charset="0"/>
              </a:rPr>
              <a:t>Remember, </a:t>
            </a:r>
            <a:r>
              <a:rPr lang="en-US" altLang="en-US" sz="2800" b="1" dirty="0">
                <a:solidFill>
                  <a:srgbClr val="C00000"/>
                </a:solidFill>
                <a:latin typeface="Trebuchet MS" pitchFamily="34" charset="0"/>
                <a:ea typeface="ＭＳ Ｐゴシック" pitchFamily="34" charset="-128"/>
                <a:cs typeface="Trebuchet MS" pitchFamily="34" charset="0"/>
              </a:rPr>
              <a:t>NO </a:t>
            </a:r>
            <a:r>
              <a:rPr lang="en-US" altLang="en-US" sz="2800" b="1" dirty="0" err="1">
                <a:solidFill>
                  <a:srgbClr val="C00000"/>
                </a:solidFill>
                <a:latin typeface="Trebuchet MS" pitchFamily="34" charset="0"/>
                <a:ea typeface="ＭＳ Ｐゴシック" pitchFamily="34" charset="-128"/>
                <a:cs typeface="Trebuchet MS" pitchFamily="34" charset="0"/>
              </a:rPr>
              <a:t>HIPPOing</a:t>
            </a:r>
            <a:r>
              <a:rPr lang="en-US" altLang="en-US" sz="2800" b="1" dirty="0">
                <a:solidFill>
                  <a:srgbClr val="C00000"/>
                </a:solidFill>
                <a:latin typeface="Trebuchet MS" pitchFamily="34" charset="0"/>
                <a:ea typeface="ＭＳ Ｐゴシック" pitchFamily="34" charset="-128"/>
                <a:cs typeface="Trebuchet MS" pitchFamily="34" charset="0"/>
              </a:rPr>
              <a:t> DOCUMENTs </a:t>
            </a:r>
            <a:r>
              <a:rPr lang="en-US" altLang="en-US" sz="2800" dirty="0">
                <a:solidFill>
                  <a:srgbClr val="C00000"/>
                </a:solidFill>
                <a:latin typeface="Trebuchet MS" pitchFamily="34" charset="0"/>
                <a:ea typeface="ＭＳ Ｐゴシック" pitchFamily="34" charset="-128"/>
                <a:cs typeface="Trebuchet MS" pitchFamily="34" charset="0"/>
              </a:rPr>
              <a:t>IN </a:t>
            </a:r>
            <a:r>
              <a:rPr lang="en-US" altLang="en-US" sz="2800" b="1" dirty="0">
                <a:solidFill>
                  <a:srgbClr val="C00000"/>
                </a:solidFill>
                <a:latin typeface="Trebuchet MS" pitchFamily="34" charset="0"/>
                <a:ea typeface="ＭＳ Ｐゴシック" pitchFamily="34" charset="-128"/>
                <a:cs typeface="Trebuchet MS" pitchFamily="34" charset="0"/>
              </a:rPr>
              <a:t>1ST PARAGRAPH!!!</a:t>
            </a:r>
            <a:r>
              <a:rPr lang="en-US" altLang="en-US" sz="2800" dirty="0">
                <a:solidFill>
                  <a:srgbClr val="C00000"/>
                </a:solidFill>
                <a:latin typeface="Trebuchet MS" pitchFamily="34" charset="0"/>
                <a:ea typeface="ＭＳ Ｐゴシック" pitchFamily="34" charset="-128"/>
                <a:cs typeface="Trebuchet MS" pitchFamily="34" charset="0"/>
              </a:rPr>
              <a:t> Use their ideas, but </a:t>
            </a:r>
            <a:r>
              <a:rPr lang="en-US" altLang="en-US" sz="2800" b="1" dirty="0">
                <a:solidFill>
                  <a:srgbClr val="C00000"/>
                </a:solidFill>
                <a:latin typeface="Trebuchet MS" pitchFamily="34" charset="0"/>
                <a:ea typeface="ＭＳ Ｐゴシック" pitchFamily="34" charset="-128"/>
                <a:cs typeface="Trebuchet MS" pitchFamily="34" charset="0"/>
              </a:rPr>
              <a:t>NO </a:t>
            </a:r>
            <a:r>
              <a:rPr lang="en-US" altLang="en-US" sz="2800" b="1" dirty="0" err="1">
                <a:solidFill>
                  <a:srgbClr val="C00000"/>
                </a:solidFill>
                <a:latin typeface="Trebuchet MS" pitchFamily="34" charset="0"/>
                <a:ea typeface="ＭＳ Ｐゴシック" pitchFamily="34" charset="-128"/>
                <a:cs typeface="Trebuchet MS" pitchFamily="34" charset="0"/>
              </a:rPr>
              <a:t>HIPPOing</a:t>
            </a:r>
            <a:r>
              <a:rPr lang="en-US" altLang="en-US" sz="2800" dirty="0">
                <a:solidFill>
                  <a:srgbClr val="C00000"/>
                </a:solidFill>
                <a:latin typeface="Trebuchet MS" pitchFamily="34" charset="0"/>
                <a:ea typeface="ＭＳ Ｐゴシック" pitchFamily="34" charset="-128"/>
                <a:cs typeface="Trebuchet MS" pitchFamily="34" charset="0"/>
              </a:rPr>
              <a:t>.</a:t>
            </a:r>
          </a:p>
        </p:txBody>
      </p:sp>
    </p:spTree>
    <p:extLst>
      <p:ext uri="{BB962C8B-B14F-4D97-AF65-F5344CB8AC3E}">
        <p14:creationId xmlns:p14="http://schemas.microsoft.com/office/powerpoint/2010/main" val="208371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  Document Analysis</a:t>
            </a:r>
          </a:p>
        </p:txBody>
      </p:sp>
      <p:sp>
        <p:nvSpPr>
          <p:cNvPr id="5" name="Text Placeholder 4"/>
          <p:cNvSpPr>
            <a:spLocks noGrp="1"/>
          </p:cNvSpPr>
          <p:nvPr>
            <p:ph type="body" idx="1"/>
          </p:nvPr>
        </p:nvSpPr>
        <p:spPr/>
        <p:txBody>
          <a:bodyPr>
            <a:normAutofit fontScale="62500" lnSpcReduction="20000"/>
          </a:bodyPr>
          <a:lstStyle/>
          <a:p>
            <a:r>
              <a:rPr lang="en-US" dirty="0"/>
              <a:t>Targeted Skill:  Analyzing Evidence:  Content and Sourcing </a:t>
            </a:r>
          </a:p>
        </p:txBody>
      </p:sp>
    </p:spTree>
    <p:extLst>
      <p:ext uri="{BB962C8B-B14F-4D97-AF65-F5344CB8AC3E}">
        <p14:creationId xmlns:p14="http://schemas.microsoft.com/office/powerpoint/2010/main" val="3553643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p:cNvSpPr txBox="1">
            <a:spLocks/>
          </p:cNvSpPr>
          <p:nvPr/>
        </p:nvSpPr>
        <p:spPr bwMode="auto">
          <a:xfrm>
            <a:off x="27373" y="41629"/>
            <a:ext cx="8610600" cy="808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None/>
            </a:pPr>
            <a:r>
              <a:rPr lang="en-US" altLang="en-US" sz="2800" b="1" u="sng" dirty="0">
                <a:solidFill>
                  <a:prstClr val="black"/>
                </a:solidFill>
                <a:latin typeface="Trebuchet MS" pitchFamily="34" charset="0"/>
                <a:ea typeface="ＭＳ Ｐゴシック" pitchFamily="34" charset="-128"/>
                <a:cs typeface="Trebuchet MS" pitchFamily="34" charset="0"/>
              </a:rPr>
              <a:t>B. Document Analysis</a:t>
            </a:r>
            <a:r>
              <a:rPr lang="en-US" altLang="en-US" sz="2800" b="1" u="sng" dirty="0">
                <a:solidFill>
                  <a:srgbClr val="C00000"/>
                </a:solidFill>
                <a:latin typeface="Trebuchet MS" pitchFamily="34" charset="0"/>
                <a:ea typeface="ＭＳ Ｐゴシック" pitchFamily="34" charset="-128"/>
                <a:cs typeface="Trebuchet MS" pitchFamily="34" charset="0"/>
              </a:rPr>
              <a:t>2 points</a:t>
            </a:r>
            <a:endParaRPr lang="en-US" altLang="en-US" sz="2800" dirty="0">
              <a:solidFill>
                <a:srgbClr val="C00000"/>
              </a:solidFill>
              <a:latin typeface="Trebuchet MS" pitchFamily="34" charset="0"/>
              <a:ea typeface="ＭＳ Ｐゴシック" pitchFamily="34" charset="-128"/>
              <a:cs typeface="Trebuchet MS" pitchFamily="34" charset="0"/>
            </a:endParaRPr>
          </a:p>
          <a:p>
            <a:pPr marL="0" indent="0" eaLnBrk="1" hangingPunct="1">
              <a:buFont typeface="Wingdings" pitchFamily="2" charset="2"/>
              <a:buNone/>
            </a:pPr>
            <a:endParaRPr lang="en-US" altLang="en-US" sz="2800" b="1" u="sng" dirty="0">
              <a:solidFill>
                <a:prstClr val="black"/>
              </a:solidFill>
              <a:latin typeface="Trebuchet MS" pitchFamily="34" charset="0"/>
              <a:ea typeface="ＭＳ Ｐゴシック" pitchFamily="34" charset="-128"/>
              <a:cs typeface="Trebuchet MS" pitchFamily="34" charset="0"/>
            </a:endParaRPr>
          </a:p>
        </p:txBody>
      </p:sp>
      <p:sp>
        <p:nvSpPr>
          <p:cNvPr id="10" name="Content Placeholder 5"/>
          <p:cNvSpPr txBox="1">
            <a:spLocks/>
          </p:cNvSpPr>
          <p:nvPr/>
        </p:nvSpPr>
        <p:spPr bwMode="auto">
          <a:xfrm>
            <a:off x="481694" y="1295400"/>
            <a:ext cx="8662306" cy="5562600"/>
          </a:xfrm>
          <a:prstGeom prst="rect">
            <a:avLst/>
          </a:prstGeom>
          <a:solidFill>
            <a:schemeClr val="bg2"/>
          </a:solidFill>
          <a:ln w="9525">
            <a:solidFill>
              <a:srgbClr val="FF0000"/>
            </a:solidFill>
            <a:miter lim="800000"/>
            <a:headEnd/>
            <a:tailEnd/>
          </a:ln>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2" charset="2"/>
              <a:buNone/>
            </a:pPr>
            <a:r>
              <a:rPr lang="en-US" altLang="en-US" sz="4000" b="1" dirty="0">
                <a:solidFill>
                  <a:srgbClr val="C00000"/>
                </a:solidFill>
                <a:latin typeface="Trebuchet MS" pitchFamily="34" charset="0"/>
                <a:ea typeface="ＭＳ Ｐゴシック" pitchFamily="34" charset="-128"/>
                <a:cs typeface="Trebuchet MS" pitchFamily="34" charset="0"/>
              </a:rPr>
              <a:t>POINT 1</a:t>
            </a:r>
          </a:p>
          <a:p>
            <a:pPr marL="0" indent="0" eaLnBrk="1" hangingPunct="1">
              <a:buFont typeface="Wingdings" pitchFamily="2" charset="2"/>
              <a:buNone/>
            </a:pPr>
            <a:r>
              <a:rPr lang="en-US" altLang="en-US" dirty="0">
                <a:solidFill>
                  <a:prstClr val="black"/>
                </a:solidFill>
                <a:latin typeface="Trebuchet MS" pitchFamily="34" charset="0"/>
                <a:ea typeface="ＭＳ Ｐゴシック" pitchFamily="34" charset="-128"/>
                <a:cs typeface="Trebuchet MS" pitchFamily="34" charset="0"/>
              </a:rPr>
              <a:t>Utilizes the content of </a:t>
            </a:r>
            <a:r>
              <a:rPr lang="en-US" altLang="en-US" b="1" u="sng" dirty="0">
                <a:solidFill>
                  <a:srgbClr val="C00000"/>
                </a:solidFill>
                <a:latin typeface="Trebuchet MS" pitchFamily="34" charset="0"/>
                <a:ea typeface="ＭＳ Ｐゴシック" pitchFamily="34" charset="-128"/>
                <a:cs typeface="Trebuchet MS" pitchFamily="34" charset="0"/>
              </a:rPr>
              <a:t>at least six of the documents </a:t>
            </a:r>
            <a:r>
              <a:rPr lang="en-US" altLang="en-US" dirty="0">
                <a:solidFill>
                  <a:prstClr val="black"/>
                </a:solidFill>
                <a:latin typeface="Trebuchet MS" pitchFamily="34" charset="0"/>
                <a:ea typeface="ＭＳ Ｐゴシック" pitchFamily="34" charset="-128"/>
                <a:cs typeface="Trebuchet MS" pitchFamily="34" charset="0"/>
              </a:rPr>
              <a:t>to support the stated thesis or a relevant argument.  Offers plausible analysis of </a:t>
            </a:r>
            <a:r>
              <a:rPr lang="en-US" altLang="en-US" b="1" u="sng" dirty="0">
                <a:solidFill>
                  <a:prstClr val="black"/>
                </a:solidFill>
                <a:latin typeface="Trebuchet MS" pitchFamily="34" charset="0"/>
                <a:ea typeface="ＭＳ Ｐゴシック" pitchFamily="34" charset="-128"/>
                <a:cs typeface="Trebuchet MS" pitchFamily="34" charset="0"/>
              </a:rPr>
              <a:t>BOTH</a:t>
            </a:r>
            <a:r>
              <a:rPr lang="en-US" altLang="en-US" dirty="0">
                <a:solidFill>
                  <a:prstClr val="black"/>
                </a:solidFill>
                <a:latin typeface="Trebuchet MS" pitchFamily="34" charset="0"/>
                <a:ea typeface="ＭＳ Ｐゴシック" pitchFamily="34" charset="-128"/>
                <a:cs typeface="Trebuchet MS" pitchFamily="34" charset="0"/>
              </a:rPr>
              <a:t> the content of </a:t>
            </a:r>
            <a:r>
              <a:rPr lang="en-US" altLang="en-US" sz="2800" b="1" u="sng" dirty="0">
                <a:solidFill>
                  <a:srgbClr val="FF0000"/>
                </a:solidFill>
                <a:latin typeface="Trebuchet MS" pitchFamily="34" charset="0"/>
                <a:ea typeface="ＭＳ Ｐゴシック" pitchFamily="34" charset="-128"/>
                <a:cs typeface="Trebuchet MS" pitchFamily="34" charset="0"/>
              </a:rPr>
              <a:t>all</a:t>
            </a:r>
            <a:r>
              <a:rPr lang="en-US" altLang="en-US" dirty="0">
                <a:solidFill>
                  <a:srgbClr val="FF0000"/>
                </a:solidFill>
                <a:latin typeface="Trebuchet MS" pitchFamily="34" charset="0"/>
                <a:ea typeface="ＭＳ Ｐゴシック" pitchFamily="34" charset="-128"/>
                <a:cs typeface="Trebuchet MS" pitchFamily="34" charset="0"/>
              </a:rPr>
              <a:t> </a:t>
            </a:r>
            <a:r>
              <a:rPr lang="en-US" altLang="en-US" strike="sngStrike" dirty="0">
                <a:solidFill>
                  <a:prstClr val="black"/>
                </a:solidFill>
                <a:latin typeface="Trebuchet MS" pitchFamily="34" charset="0"/>
                <a:ea typeface="ＭＳ Ｐゴシック" pitchFamily="34" charset="-128"/>
                <a:cs typeface="Trebuchet MS" pitchFamily="34" charset="0"/>
              </a:rPr>
              <a:t>or </a:t>
            </a:r>
            <a:r>
              <a:rPr lang="en-US" altLang="en-US" b="1" u="sng" strike="sngStrike" dirty="0">
                <a:solidFill>
                  <a:prstClr val="black"/>
                </a:solidFill>
                <a:latin typeface="Trebuchet MS" pitchFamily="34" charset="0"/>
                <a:ea typeface="ＭＳ Ｐゴシック" pitchFamily="34" charset="-128"/>
                <a:cs typeface="Trebuchet MS" pitchFamily="34" charset="0"/>
              </a:rPr>
              <a:t>all but one</a:t>
            </a:r>
            <a:r>
              <a:rPr lang="en-US" altLang="en-US" dirty="0">
                <a:solidFill>
                  <a:prstClr val="black"/>
                </a:solidFill>
                <a:latin typeface="Trebuchet MS" pitchFamily="34" charset="0"/>
                <a:ea typeface="ＭＳ Ｐゴシック" pitchFamily="34" charset="-128"/>
                <a:cs typeface="Trebuchet MS" pitchFamily="34" charset="0"/>
              </a:rPr>
              <a:t> of the documents, </a:t>
            </a:r>
            <a:r>
              <a:rPr lang="en-US" altLang="en-US" b="1" u="sng" dirty="0">
                <a:solidFill>
                  <a:prstClr val="black"/>
                </a:solidFill>
                <a:latin typeface="Trebuchet MS" pitchFamily="34" charset="0"/>
                <a:ea typeface="ＭＳ Ｐゴシック" pitchFamily="34" charset="-128"/>
                <a:cs typeface="Trebuchet MS" pitchFamily="34" charset="0"/>
              </a:rPr>
              <a:t>explicitly using </a:t>
            </a:r>
            <a:r>
              <a:rPr lang="en-US" altLang="en-US" dirty="0">
                <a:solidFill>
                  <a:prstClr val="black"/>
                </a:solidFill>
                <a:latin typeface="Trebuchet MS" pitchFamily="34" charset="0"/>
                <a:ea typeface="ＭＳ Ｐゴシック" pitchFamily="34" charset="-128"/>
                <a:cs typeface="Trebuchet MS" pitchFamily="34" charset="0"/>
              </a:rPr>
              <a:t>this </a:t>
            </a:r>
            <a:r>
              <a:rPr lang="en-US" altLang="en-US" b="1" u="sng" dirty="0">
                <a:solidFill>
                  <a:prstClr val="black"/>
                </a:solidFill>
                <a:latin typeface="Trebuchet MS" pitchFamily="34" charset="0"/>
                <a:ea typeface="ＭＳ Ｐゴシック" pitchFamily="34" charset="-128"/>
                <a:cs typeface="Trebuchet MS" pitchFamily="34" charset="0"/>
              </a:rPr>
              <a:t>analysis</a:t>
            </a:r>
            <a:r>
              <a:rPr lang="en-US" altLang="en-US" dirty="0">
                <a:solidFill>
                  <a:prstClr val="black"/>
                </a:solidFill>
                <a:latin typeface="Trebuchet MS" pitchFamily="34" charset="0"/>
                <a:ea typeface="ＭＳ Ｐゴシック" pitchFamily="34" charset="-128"/>
                <a:cs typeface="Trebuchet MS" pitchFamily="34" charset="0"/>
              </a:rPr>
              <a:t> to </a:t>
            </a:r>
            <a:r>
              <a:rPr lang="en-US" altLang="en-US" b="1" u="sng" dirty="0">
                <a:solidFill>
                  <a:srgbClr val="FF0000"/>
                </a:solidFill>
                <a:latin typeface="Trebuchet MS" pitchFamily="34" charset="0"/>
                <a:ea typeface="ＭＳ Ｐゴシック" pitchFamily="34" charset="-128"/>
                <a:cs typeface="Trebuchet MS" pitchFamily="34" charset="0"/>
              </a:rPr>
              <a:t>support the stated thesis or a relevant argument</a:t>
            </a:r>
            <a:r>
              <a:rPr lang="en-US" altLang="en-US" dirty="0">
                <a:solidFill>
                  <a:prstClr val="black"/>
                </a:solidFill>
                <a:latin typeface="Trebuchet MS" pitchFamily="34" charset="0"/>
                <a:ea typeface="ＭＳ Ｐゴシック" pitchFamily="34" charset="-128"/>
                <a:cs typeface="Trebuchet MS" pitchFamily="34" charset="0"/>
              </a:rPr>
              <a:t>; AND</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9216" y="4876800"/>
            <a:ext cx="2954868" cy="1924191"/>
          </a:xfrm>
          <a:prstGeom prst="rect">
            <a:avLst/>
          </a:prstGeom>
        </p:spPr>
      </p:pic>
    </p:spTree>
    <p:extLst>
      <p:ext uri="{BB962C8B-B14F-4D97-AF65-F5344CB8AC3E}">
        <p14:creationId xmlns:p14="http://schemas.microsoft.com/office/powerpoint/2010/main" val="118262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p:cNvSpPr txBox="1">
            <a:spLocks/>
          </p:cNvSpPr>
          <p:nvPr/>
        </p:nvSpPr>
        <p:spPr bwMode="auto">
          <a:xfrm>
            <a:off x="0" y="0"/>
            <a:ext cx="6781800" cy="808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2" charset="2"/>
              <a:buNone/>
            </a:pPr>
            <a:r>
              <a:rPr lang="en-US" altLang="en-US" sz="2800" b="1" u="sng" dirty="0">
                <a:solidFill>
                  <a:prstClr val="black"/>
                </a:solidFill>
                <a:latin typeface="Trebuchet MS" pitchFamily="34" charset="0"/>
                <a:ea typeface="ＭＳ Ｐゴシック" pitchFamily="34" charset="-128"/>
                <a:cs typeface="Trebuchet MS" pitchFamily="34" charset="0"/>
              </a:rPr>
              <a:t>B. Document Analysis:  </a:t>
            </a:r>
            <a:r>
              <a:rPr lang="en-US" altLang="en-US" sz="2800" b="1" u="sng" dirty="0">
                <a:solidFill>
                  <a:srgbClr val="C00000"/>
                </a:solidFill>
                <a:latin typeface="Trebuchet MS" pitchFamily="34" charset="0"/>
                <a:ea typeface="ＭＳ Ｐゴシック" pitchFamily="34" charset="-128"/>
                <a:cs typeface="Trebuchet MS" pitchFamily="34" charset="0"/>
              </a:rPr>
              <a:t>2 points</a:t>
            </a:r>
            <a:endParaRPr lang="en-US" altLang="en-US" dirty="0">
              <a:solidFill>
                <a:srgbClr val="C00000"/>
              </a:solidFill>
              <a:latin typeface="Trebuchet MS" pitchFamily="34" charset="0"/>
              <a:ea typeface="ＭＳ Ｐゴシック" pitchFamily="34" charset="-128"/>
              <a:cs typeface="Trebuchet MS" pitchFamily="34" charset="0"/>
            </a:endParaRPr>
          </a:p>
        </p:txBody>
      </p:sp>
      <p:sp>
        <p:nvSpPr>
          <p:cNvPr id="10" name="Content Placeholder 5"/>
          <p:cNvSpPr txBox="1">
            <a:spLocks/>
          </p:cNvSpPr>
          <p:nvPr/>
        </p:nvSpPr>
        <p:spPr bwMode="auto">
          <a:xfrm>
            <a:off x="481694" y="1565182"/>
            <a:ext cx="8662306" cy="5292818"/>
          </a:xfrm>
          <a:prstGeom prst="rect">
            <a:avLst/>
          </a:prstGeom>
          <a:solidFill>
            <a:schemeClr val="bg2"/>
          </a:solidFill>
          <a:ln w="9525">
            <a:solidFill>
              <a:srgbClr val="FF0000"/>
            </a:solidFill>
            <a:miter lim="800000"/>
            <a:headEnd/>
            <a:tailEnd/>
          </a:ln>
          <a:extLst/>
        </p:spPr>
        <p:txBody>
          <a:bodyPr vert="horz" wrap="square" lIns="68580" tIns="34290" rIns="68580" bIns="34290" numCol="1" anchor="t" anchorCtr="0" compatLnSpc="1">
            <a:prstTxWarp prst="textNoShape">
              <a:avLst/>
            </a:prstTxWarp>
          </a:bodyPr>
          <a:lstStyle>
            <a:lvl1pPr marL="228600" indent="-228600" algn="l" defTabSz="457200" rtl="0" eaLnBrk="0" fontAlgn="base" hangingPunct="0">
              <a:spcBef>
                <a:spcPts val="1000"/>
              </a:spcBef>
              <a:spcAft>
                <a:spcPct val="0"/>
              </a:spcAft>
              <a:buClr>
                <a:srgbClr val="105580"/>
              </a:buClr>
              <a:buFont typeface="Wingdings" pitchFamily="2" charset="2"/>
              <a:buChar char="§"/>
              <a:defRPr sz="2400" kern="1200">
                <a:solidFill>
                  <a:schemeClr val="tx1"/>
                </a:solidFill>
                <a:latin typeface="Trebuchet MS"/>
                <a:ea typeface="ＭＳ Ｐゴシック" charset="0"/>
                <a:cs typeface="Trebuchet MS"/>
              </a:defRPr>
            </a:lvl1pPr>
            <a:lvl2pPr marL="515938" indent="-287338" algn="l" defTabSz="457200" rtl="0" eaLnBrk="0" fontAlgn="base" hangingPunct="0">
              <a:spcBef>
                <a:spcPct val="20000"/>
              </a:spcBef>
              <a:spcAft>
                <a:spcPct val="0"/>
              </a:spcAft>
              <a:buFont typeface="Arial" pitchFamily="34" charset="0"/>
              <a:buChar char="–"/>
              <a:defRPr sz="2000" kern="1200">
                <a:solidFill>
                  <a:schemeClr val="tx1"/>
                </a:solidFill>
                <a:latin typeface="Trebuchet MS"/>
                <a:ea typeface="Trebuchet MS" pitchFamily="34" charset="0"/>
                <a:cs typeface="Trebuchet MS"/>
              </a:defRPr>
            </a:lvl2pPr>
            <a:lvl3pPr marL="7445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3pPr>
            <a:lvl4pPr marL="9731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4pPr>
            <a:lvl5pPr marL="1201738" indent="-228600" algn="l" defTabSz="457200" rtl="0" eaLnBrk="0" fontAlgn="base" hangingPunct="0">
              <a:spcBef>
                <a:spcPct val="20000"/>
              </a:spcBef>
              <a:spcAft>
                <a:spcPct val="0"/>
              </a:spcAft>
              <a:buFont typeface="Arial" pitchFamily="34" charset="0"/>
              <a:buChar char="»"/>
              <a:defRPr kern="1200">
                <a:solidFill>
                  <a:schemeClr val="tx1"/>
                </a:solidFill>
                <a:latin typeface="Trebuchet MS"/>
                <a:ea typeface="Trebuchet MS" pitchFamily="34" charset="0"/>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eaLnBrk="1" hangingPunct="1">
              <a:buFont typeface="Wingdings" pitchFamily="2" charset="2"/>
              <a:buNone/>
            </a:pPr>
            <a:r>
              <a:rPr lang="en-US" altLang="en-US" sz="4000" b="1" dirty="0">
                <a:solidFill>
                  <a:srgbClr val="C00000"/>
                </a:solidFill>
                <a:latin typeface="Trebuchet MS" pitchFamily="34" charset="0"/>
                <a:ea typeface="ＭＳ Ｐゴシック" pitchFamily="34" charset="-128"/>
                <a:cs typeface="Trebuchet MS" pitchFamily="34" charset="0"/>
              </a:rPr>
              <a:t>Point 2</a:t>
            </a:r>
          </a:p>
          <a:p>
            <a:pPr marL="0" indent="0" eaLnBrk="1" hangingPunct="1">
              <a:buFont typeface="Wingdings" pitchFamily="2" charset="2"/>
              <a:buNone/>
            </a:pPr>
            <a:r>
              <a:rPr lang="en-US" altLang="en-US" dirty="0">
                <a:solidFill>
                  <a:prstClr val="black"/>
                </a:solidFill>
                <a:latin typeface="Trebuchet MS" pitchFamily="34" charset="0"/>
                <a:ea typeface="ＭＳ Ｐゴシック" pitchFamily="34" charset="-128"/>
                <a:cs typeface="Trebuchet MS" pitchFamily="34" charset="0"/>
              </a:rPr>
              <a:t>Must use at least one of the following for </a:t>
            </a:r>
            <a:r>
              <a:rPr lang="en-US" altLang="en-US" b="1" u="sng" dirty="0">
                <a:solidFill>
                  <a:srgbClr val="C00000"/>
                </a:solidFill>
                <a:latin typeface="Trebuchet MS" pitchFamily="34" charset="0"/>
                <a:ea typeface="ＭＳ Ｐゴシック" pitchFamily="34" charset="-128"/>
                <a:cs typeface="Trebuchet MS" pitchFamily="34" charset="0"/>
              </a:rPr>
              <a:t>at least 4 documents:</a:t>
            </a:r>
          </a:p>
          <a:p>
            <a:pPr eaLnBrk="1" hangingPunct="1"/>
            <a:r>
              <a:rPr lang="en-US" altLang="en-US" sz="3200" b="1" dirty="0">
                <a:solidFill>
                  <a:srgbClr val="C00000"/>
                </a:solidFill>
                <a:latin typeface="Trebuchet MS" pitchFamily="34" charset="0"/>
                <a:ea typeface="ＭＳ Ｐゴシック" pitchFamily="34" charset="-128"/>
                <a:cs typeface="Trebuchet MS" pitchFamily="34" charset="0"/>
              </a:rPr>
              <a:t>H</a:t>
            </a:r>
            <a:r>
              <a:rPr lang="en-US" altLang="en-US" dirty="0">
                <a:solidFill>
                  <a:prstClr val="black"/>
                </a:solidFill>
                <a:latin typeface="Trebuchet MS" pitchFamily="34" charset="0"/>
                <a:ea typeface="ＭＳ Ｐゴシック" pitchFamily="34" charset="-128"/>
                <a:cs typeface="Trebuchet MS" pitchFamily="34" charset="0"/>
              </a:rPr>
              <a:t>istorical context, and/or</a:t>
            </a:r>
          </a:p>
          <a:p>
            <a:pPr eaLnBrk="1" hangingPunct="1"/>
            <a:r>
              <a:rPr lang="en-US" altLang="en-US" sz="3200" b="1" dirty="0">
                <a:solidFill>
                  <a:srgbClr val="C00000"/>
                </a:solidFill>
                <a:latin typeface="Trebuchet MS" pitchFamily="34" charset="0"/>
                <a:ea typeface="ＭＳ Ｐゴシック" pitchFamily="34" charset="-128"/>
                <a:cs typeface="Trebuchet MS" pitchFamily="34" charset="0"/>
              </a:rPr>
              <a:t>I</a:t>
            </a:r>
            <a:r>
              <a:rPr lang="en-US" altLang="en-US" dirty="0">
                <a:solidFill>
                  <a:prstClr val="black"/>
                </a:solidFill>
                <a:latin typeface="Trebuchet MS" pitchFamily="34" charset="0"/>
                <a:ea typeface="ＭＳ Ｐゴシック" pitchFamily="34" charset="-128"/>
                <a:cs typeface="Trebuchet MS" pitchFamily="34" charset="0"/>
              </a:rPr>
              <a:t>ntended audience,</a:t>
            </a:r>
          </a:p>
          <a:p>
            <a:pPr eaLnBrk="1" hangingPunct="1"/>
            <a:r>
              <a:rPr lang="en-US" altLang="en-US" sz="3200" b="1" dirty="0">
                <a:solidFill>
                  <a:srgbClr val="C00000"/>
                </a:solidFill>
                <a:latin typeface="Trebuchet MS" pitchFamily="34" charset="0"/>
                <a:ea typeface="ＭＳ Ｐゴシック" pitchFamily="34" charset="-128"/>
                <a:cs typeface="Trebuchet MS" pitchFamily="34" charset="0"/>
              </a:rPr>
              <a:t>P</a:t>
            </a:r>
            <a:r>
              <a:rPr lang="en-US" altLang="en-US" dirty="0">
                <a:solidFill>
                  <a:prstClr val="black"/>
                </a:solidFill>
                <a:latin typeface="Trebuchet MS" pitchFamily="34" charset="0"/>
                <a:ea typeface="ＭＳ Ｐゴシック" pitchFamily="34" charset="-128"/>
                <a:cs typeface="Trebuchet MS" pitchFamily="34" charset="0"/>
              </a:rPr>
              <a:t>urpose</a:t>
            </a:r>
          </a:p>
          <a:p>
            <a:pPr eaLnBrk="1" hangingPunct="1"/>
            <a:r>
              <a:rPr lang="en-US" altLang="en-US" sz="3200" b="1" dirty="0">
                <a:solidFill>
                  <a:srgbClr val="C00000"/>
                </a:solidFill>
                <a:latin typeface="Trebuchet MS" pitchFamily="34" charset="0"/>
                <a:ea typeface="ＭＳ Ｐゴシック" pitchFamily="34" charset="-128"/>
                <a:cs typeface="Trebuchet MS" pitchFamily="34" charset="0"/>
              </a:rPr>
              <a:t>P</a:t>
            </a:r>
            <a:r>
              <a:rPr lang="en-US" altLang="en-US" dirty="0">
                <a:solidFill>
                  <a:prstClr val="black"/>
                </a:solidFill>
                <a:latin typeface="Trebuchet MS" pitchFamily="34" charset="0"/>
                <a:ea typeface="ＭＳ Ｐゴシック" pitchFamily="34" charset="-128"/>
                <a:cs typeface="Trebuchet MS" pitchFamily="34" charset="0"/>
              </a:rPr>
              <a:t>oint of view of author</a:t>
            </a:r>
            <a:endParaRPr lang="en-US" altLang="en-US" sz="1200" dirty="0">
              <a:solidFill>
                <a:prstClr val="black"/>
              </a:solidFill>
              <a:latin typeface="Trebuchet MS" pitchFamily="34" charset="0"/>
              <a:ea typeface="ＭＳ Ｐゴシック" pitchFamily="34" charset="-128"/>
              <a:cs typeface="Trebuchet MS"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89132" y="4933809"/>
            <a:ext cx="2954868" cy="1924191"/>
          </a:xfrm>
          <a:prstGeom prst="rect">
            <a:avLst/>
          </a:prstGeom>
        </p:spPr>
      </p:pic>
    </p:spTree>
    <p:extLst>
      <p:ext uri="{BB962C8B-B14F-4D97-AF65-F5344CB8AC3E}">
        <p14:creationId xmlns:p14="http://schemas.microsoft.com/office/powerpoint/2010/main" val="1299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0">
                                            <p:txEl>
                                              <p:pRg st="2" end="2"/>
                                            </p:txEl>
                                          </p:spTgt>
                                        </p:tgtEl>
                                        <p:attrNameLst>
                                          <p:attrName>style.visibility</p:attrName>
                                        </p:attrNameLst>
                                      </p:cBhvr>
                                      <p:to>
                                        <p:strVal val="visible"/>
                                      </p:to>
                                    </p:set>
                                    <p:animEffect transition="in" filter="fade">
                                      <p:cBhvr>
                                        <p:cTn id="16" dur="500"/>
                                        <p:tgtEl>
                                          <p:spTgt spid="10">
                                            <p:txEl>
                                              <p:pRg st="2" end="2"/>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10">
                                            <p:txEl>
                                              <p:pRg st="3" end="3"/>
                                            </p:txEl>
                                          </p:spTgt>
                                        </p:tgtEl>
                                        <p:attrNameLst>
                                          <p:attrName>style.visibility</p:attrName>
                                        </p:attrNameLst>
                                      </p:cBhvr>
                                      <p:to>
                                        <p:strVal val="visible"/>
                                      </p:to>
                                    </p:set>
                                    <p:animEffect transition="in" filter="fade">
                                      <p:cBhvr>
                                        <p:cTn id="20" dur="500"/>
                                        <p:tgtEl>
                                          <p:spTgt spid="10">
                                            <p:txEl>
                                              <p:pRg st="3" end="3"/>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10">
                                            <p:txEl>
                                              <p:pRg st="4" end="4"/>
                                            </p:txEl>
                                          </p:spTgt>
                                        </p:tgtEl>
                                        <p:attrNameLst>
                                          <p:attrName>style.visibility</p:attrName>
                                        </p:attrNameLst>
                                      </p:cBhvr>
                                      <p:to>
                                        <p:strVal val="visible"/>
                                      </p:to>
                                    </p:set>
                                    <p:animEffect transition="in" filter="fade">
                                      <p:cBhvr>
                                        <p:cTn id="24" dur="500"/>
                                        <p:tgtEl>
                                          <p:spTgt spid="10">
                                            <p:txEl>
                                              <p:pRg st="4" end="4"/>
                                            </p:txEl>
                                          </p:spTgt>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10">
                                            <p:txEl>
                                              <p:pRg st="5" end="5"/>
                                            </p:txEl>
                                          </p:spTgt>
                                        </p:tgtEl>
                                        <p:attrNameLst>
                                          <p:attrName>style.visibility</p:attrName>
                                        </p:attrNameLst>
                                      </p:cBhvr>
                                      <p:to>
                                        <p:strVal val="visible"/>
                                      </p:to>
                                    </p:set>
                                    <p:animEffect transition="in" filter="fade">
                                      <p:cBhvr>
                                        <p:cTn id="28"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097" y="-152400"/>
            <a:ext cx="9144000" cy="762000"/>
          </a:xfrm>
        </p:spPr>
        <p:txBody>
          <a:bodyPr>
            <a:noAutofit/>
          </a:bodyPr>
          <a:lstStyle/>
          <a:p>
            <a:r>
              <a:rPr lang="en-US" sz="3200" dirty="0" err="1">
                <a:solidFill>
                  <a:schemeClr val="accent2">
                    <a:lumMod val="50000"/>
                  </a:schemeClr>
                </a:solidFill>
              </a:rPr>
              <a:t>H.I.P.P.O.ing</a:t>
            </a:r>
            <a:r>
              <a:rPr lang="en-US" sz="3200" dirty="0">
                <a:solidFill>
                  <a:schemeClr val="accent2">
                    <a:lumMod val="50000"/>
                  </a:schemeClr>
                </a:solidFill>
              </a:rPr>
              <a:t> Documents</a:t>
            </a:r>
          </a:p>
        </p:txBody>
      </p:sp>
      <p:sp>
        <p:nvSpPr>
          <p:cNvPr id="3" name="Subtitle 2"/>
          <p:cNvSpPr>
            <a:spLocks noGrp="1"/>
          </p:cNvSpPr>
          <p:nvPr>
            <p:ph type="subTitle" idx="4294967295"/>
          </p:nvPr>
        </p:nvSpPr>
        <p:spPr>
          <a:xfrm>
            <a:off x="0" y="457200"/>
            <a:ext cx="9144000" cy="6091237"/>
          </a:xfrm>
        </p:spPr>
        <p:txBody>
          <a:bodyPr>
            <a:normAutofit fontScale="92500" lnSpcReduction="10000"/>
          </a:bodyPr>
          <a:lstStyle/>
          <a:p>
            <a:pPr algn="l"/>
            <a:r>
              <a:rPr lang="en-US" sz="4000" b="1" u="sng" dirty="0">
                <a:solidFill>
                  <a:schemeClr val="accent2">
                    <a:lumMod val="75000"/>
                  </a:schemeClr>
                </a:solidFill>
              </a:rPr>
              <a:t>H</a:t>
            </a:r>
            <a:r>
              <a:rPr lang="en-US" u="sng" dirty="0">
                <a:solidFill>
                  <a:schemeClr val="accent2">
                    <a:lumMod val="75000"/>
                  </a:schemeClr>
                </a:solidFill>
              </a:rPr>
              <a:t>istorical Context: </a:t>
            </a:r>
          </a:p>
          <a:p>
            <a:pPr algn="l"/>
            <a:r>
              <a:rPr lang="en-US" dirty="0">
                <a:solidFill>
                  <a:schemeClr val="accent2">
                    <a:lumMod val="75000"/>
                  </a:schemeClr>
                </a:solidFill>
              </a:rPr>
              <a:t>Analysis of ‘Historical Context’ involves connecting a document to specific historical events, to specific circumstances of time and place, and/or to broader regional, national, or global processes.  Identifying the ‘Historical Context’ places the document within broader trends which are contemporary to the source.  It might also connect the document across time to earlier and later eras, or across space to events happening in different places.</a:t>
            </a:r>
          </a:p>
          <a:p>
            <a:pPr algn="l"/>
            <a:r>
              <a:rPr lang="en-US" sz="4000" b="1" u="sng" dirty="0">
                <a:solidFill>
                  <a:schemeClr val="accent2">
                    <a:lumMod val="75000"/>
                  </a:schemeClr>
                </a:solidFill>
              </a:rPr>
              <a:t>I</a:t>
            </a:r>
            <a:r>
              <a:rPr lang="en-US" u="sng" dirty="0">
                <a:solidFill>
                  <a:schemeClr val="accent2">
                    <a:lumMod val="75000"/>
                  </a:schemeClr>
                </a:solidFill>
              </a:rPr>
              <a:t>ntended Audience: </a:t>
            </a:r>
          </a:p>
          <a:p>
            <a:pPr algn="l"/>
            <a:r>
              <a:rPr lang="en-US" dirty="0">
                <a:solidFill>
                  <a:schemeClr val="accent2">
                    <a:lumMod val="75000"/>
                  </a:schemeClr>
                </a:solidFill>
              </a:rPr>
              <a:t>Explain to the Reader who the author had in mind when he/she created the document.</a:t>
            </a:r>
          </a:p>
          <a:p>
            <a:pPr algn="l"/>
            <a:r>
              <a:rPr lang="en-US" sz="4000" b="1" u="sng" dirty="0">
                <a:solidFill>
                  <a:schemeClr val="accent2">
                    <a:lumMod val="75000"/>
                  </a:schemeClr>
                </a:solidFill>
              </a:rPr>
              <a:t>P</a:t>
            </a:r>
            <a:r>
              <a:rPr lang="en-US" u="sng" dirty="0">
                <a:solidFill>
                  <a:schemeClr val="accent2">
                    <a:lumMod val="75000"/>
                  </a:schemeClr>
                </a:solidFill>
              </a:rPr>
              <a:t>urpose:</a:t>
            </a:r>
          </a:p>
          <a:p>
            <a:pPr algn="l"/>
            <a:r>
              <a:rPr lang="en-US" dirty="0">
                <a:solidFill>
                  <a:schemeClr val="accent2">
                    <a:lumMod val="75000"/>
                  </a:schemeClr>
                </a:solidFill>
              </a:rPr>
              <a:t>Explain to the Reader why was the document created?</a:t>
            </a:r>
          </a:p>
          <a:p>
            <a:pPr algn="l"/>
            <a:r>
              <a:rPr lang="en-US" sz="4000" b="1" u="sng" dirty="0">
                <a:solidFill>
                  <a:schemeClr val="accent2">
                    <a:lumMod val="75000"/>
                  </a:schemeClr>
                </a:solidFill>
              </a:rPr>
              <a:t>P</a:t>
            </a:r>
            <a:r>
              <a:rPr lang="en-US" u="sng" dirty="0">
                <a:solidFill>
                  <a:schemeClr val="accent2">
                    <a:lumMod val="75000"/>
                  </a:schemeClr>
                </a:solidFill>
              </a:rPr>
              <a:t>oint of View:</a:t>
            </a:r>
          </a:p>
          <a:p>
            <a:pPr algn="l"/>
            <a:r>
              <a:rPr lang="en-US" dirty="0">
                <a:solidFill>
                  <a:schemeClr val="accent2">
                    <a:lumMod val="75000"/>
                  </a:schemeClr>
                </a:solidFill>
              </a:rPr>
              <a:t>Point of view is the angle of considering things, which shows us the opinion, or feelings of the individuals involved in a situation.</a:t>
            </a:r>
          </a:p>
          <a:p>
            <a:pPr algn="l"/>
            <a:r>
              <a:rPr lang="en-US" sz="4000" b="1" u="sng" dirty="0">
                <a:solidFill>
                  <a:schemeClr val="bg1"/>
                </a:solidFill>
              </a:rPr>
              <a:t>O</a:t>
            </a:r>
            <a:r>
              <a:rPr lang="en-US" u="sng" dirty="0">
                <a:solidFill>
                  <a:schemeClr val="bg1"/>
                </a:solidFill>
              </a:rPr>
              <a:t>utside Information:</a:t>
            </a:r>
          </a:p>
          <a:p>
            <a:pPr algn="l"/>
            <a:r>
              <a:rPr lang="en-US" dirty="0">
                <a:solidFill>
                  <a:schemeClr val="bg1"/>
                </a:solidFill>
              </a:rPr>
              <a:t>Explain to the Reader one piece of outside information that is not contained in the document (but is spurred from the document) and why it is important to that time period.  </a:t>
            </a:r>
          </a:p>
          <a:p>
            <a:pPr algn="l"/>
            <a:endParaRPr lang="en-US" dirty="0">
              <a:solidFill>
                <a:schemeClr val="accent2">
                  <a:lumMod val="75000"/>
                </a:schemeClr>
              </a:solidFill>
            </a:endParaRPr>
          </a:p>
          <a:p>
            <a:pPr algn="l"/>
            <a:endParaRPr lang="en-US" dirty="0">
              <a:solidFill>
                <a:schemeClr val="accent2">
                  <a:lumMod val="75000"/>
                </a:schemeClr>
              </a:solidFill>
            </a:endParaRPr>
          </a:p>
          <a:p>
            <a:pPr algn="l"/>
            <a:endParaRPr lang="en-US" dirty="0">
              <a:solidFill>
                <a:schemeClr val="accent2">
                  <a:lumMod val="75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8346" y="2438400"/>
            <a:ext cx="2058205" cy="1828800"/>
          </a:xfrm>
          <a:prstGeom prst="rect">
            <a:avLst/>
          </a:prstGeom>
        </p:spPr>
      </p:pic>
    </p:spTree>
    <p:extLst>
      <p:ext uri="{BB962C8B-B14F-4D97-AF65-F5344CB8AC3E}">
        <p14:creationId xmlns:p14="http://schemas.microsoft.com/office/powerpoint/2010/main" val="389144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par>
                          <p:cTn id="20" fill="hold">
                            <p:stCondLst>
                              <p:cond delay="2500"/>
                            </p:stCondLst>
                            <p:childTnLst>
                              <p:par>
                                <p:cTn id="21" presetID="10" presetClass="entr" presetSubtype="0" fill="hold" nodeType="after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123</TotalTime>
  <Words>1266</Words>
  <Application>Microsoft Office PowerPoint</Application>
  <PresentationFormat>On-screen Show (4:3)</PresentationFormat>
  <Paragraphs>141</Paragraphs>
  <Slides>22</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ＭＳ Ｐゴシック</vt:lpstr>
      <vt:lpstr>Arial</vt:lpstr>
      <vt:lpstr>Calibri</vt:lpstr>
      <vt:lpstr>Franklin Gothic Book</vt:lpstr>
      <vt:lpstr>Franklin Gothic Medium</vt:lpstr>
      <vt:lpstr>Trebuchet MS</vt:lpstr>
      <vt:lpstr>Tunga</vt:lpstr>
      <vt:lpstr>Wingdings</vt:lpstr>
      <vt:lpstr>Angles</vt:lpstr>
      <vt:lpstr>The DBQ </vt:lpstr>
      <vt:lpstr>PowerPoint Presentation</vt:lpstr>
      <vt:lpstr>A.  Thesis and Argument Development</vt:lpstr>
      <vt:lpstr>PowerPoint Presentation</vt:lpstr>
      <vt:lpstr>PowerPoint Presentation</vt:lpstr>
      <vt:lpstr>B.  Document Analysis</vt:lpstr>
      <vt:lpstr>PowerPoint Presentation</vt:lpstr>
      <vt:lpstr>PowerPoint Presentation</vt:lpstr>
      <vt:lpstr>H.I.P.P.O.ing Documents</vt:lpstr>
      <vt:lpstr>H.I.P.P.Oing</vt:lpstr>
      <vt:lpstr>PowerPoint Presentation</vt:lpstr>
      <vt:lpstr>C.  Using Evidence Beyond the Documents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 EH Class (Grading Scale for DBQs)</vt:lpstr>
      <vt:lpstr>DBQ – 7 Simple Rules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DBQ Truly a Document Driven Essay</dc:title>
  <dc:creator>Maxwell Suitt</dc:creator>
  <cp:lastModifiedBy>Duane</cp:lastModifiedBy>
  <cp:revision>11</cp:revision>
  <dcterms:created xsi:type="dcterms:W3CDTF">2015-08-26T11:41:42Z</dcterms:created>
  <dcterms:modified xsi:type="dcterms:W3CDTF">2018-05-07T23:38:05Z</dcterms:modified>
</cp:coreProperties>
</file>