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431" r:id="rId4"/>
  </p:sldMasterIdLst>
  <p:notesMasterIdLst>
    <p:notesMasterId r:id="rId12"/>
  </p:notesMasterIdLst>
  <p:handoutMasterIdLst>
    <p:handoutMasterId r:id="rId13"/>
  </p:handoutMasterIdLst>
  <p:sldIdLst>
    <p:sldId id="999" r:id="rId5"/>
    <p:sldId id="1002" r:id="rId6"/>
    <p:sldId id="997" r:id="rId7"/>
    <p:sldId id="1000" r:id="rId8"/>
    <p:sldId id="998" r:id="rId9"/>
    <p:sldId id="966" r:id="rId10"/>
    <p:sldId id="1001" r:id="rId11"/>
  </p:sldIdLst>
  <p:sldSz cx="9144000" cy="6858000" type="screen4x3"/>
  <p:notesSz cx="7112000" cy="9398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912">
          <p15:clr>
            <a:srgbClr val="A4A3A4"/>
          </p15:clr>
        </p15:guide>
        <p15:guide id="3" orient="horz" pos="3731">
          <p15:clr>
            <a:srgbClr val="A4A3A4"/>
          </p15:clr>
        </p15:guide>
        <p15:guide id="4" orient="horz" pos="533">
          <p15:clr>
            <a:srgbClr val="A4A3A4"/>
          </p15:clr>
        </p15:guide>
        <p15:guide id="5" orient="horz">
          <p15:clr>
            <a:srgbClr val="A4A3A4"/>
          </p15:clr>
        </p15:guide>
        <p15:guide id="6" orient="horz" pos="806">
          <p15:clr>
            <a:srgbClr val="A4A3A4"/>
          </p15:clr>
        </p15:guide>
        <p15:guide id="7" pos="1924">
          <p15:clr>
            <a:srgbClr val="A4A3A4"/>
          </p15:clr>
        </p15:guide>
        <p15:guide id="8" pos="289">
          <p15:clr>
            <a:srgbClr val="A4A3A4"/>
          </p15:clr>
        </p15:guide>
        <p15:guide id="9" pos="859">
          <p15:clr>
            <a:srgbClr val="A4A3A4"/>
          </p15:clr>
        </p15:guide>
        <p15:guide id="10" pos="5458">
          <p15:clr>
            <a:srgbClr val="A4A3A4"/>
          </p15:clr>
        </p15:guide>
        <p15:guide id="11" pos="2089">
          <p15:clr>
            <a:srgbClr val="A4A3A4"/>
          </p15:clr>
        </p15:guide>
        <p15:guide id="12" pos="2185">
          <p15:clr>
            <a:srgbClr val="A4A3A4"/>
          </p15:clr>
        </p15:guide>
        <p15:guide id="13" pos="456">
          <p15:clr>
            <a:srgbClr val="A4A3A4"/>
          </p15:clr>
        </p15:guide>
        <p15:guide id="14" pos="16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FF"/>
    <a:srgbClr val="FF9999"/>
    <a:srgbClr val="752864"/>
    <a:srgbClr val="404040"/>
    <a:srgbClr val="005157"/>
    <a:srgbClr val="00487D"/>
    <a:srgbClr val="5E172D"/>
    <a:srgbClr val="003958"/>
    <a:srgbClr val="747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2643" autoAdjust="0"/>
  </p:normalViewPr>
  <p:slideViewPr>
    <p:cSldViewPr snapToGrid="0">
      <p:cViewPr varScale="1">
        <p:scale>
          <a:sx n="62" d="100"/>
          <a:sy n="62" d="100"/>
        </p:scale>
        <p:origin x="1416" y="44"/>
      </p:cViewPr>
      <p:guideLst>
        <p:guide orient="horz" pos="436"/>
        <p:guide orient="horz" pos="912"/>
        <p:guide orient="horz" pos="3731"/>
        <p:guide orient="horz" pos="533"/>
        <p:guide orient="horz"/>
        <p:guide orient="horz" pos="806"/>
        <p:guide pos="1924"/>
        <p:guide pos="289"/>
        <p:guide pos="859"/>
        <p:guide pos="5458"/>
        <p:guide pos="2089"/>
        <p:guide pos="2185"/>
        <p:guide pos="456"/>
        <p:guide pos="1604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20" d="100"/>
        <a:sy n="120" d="100"/>
      </p:scale>
      <p:origin x="0" y="-8028"/>
    </p:cViewPr>
  </p:sorterViewPr>
  <p:notesViewPr>
    <p:cSldViewPr snapToGrid="0">
      <p:cViewPr varScale="1">
        <p:scale>
          <a:sx n="92" d="100"/>
          <a:sy n="92" d="100"/>
        </p:scale>
        <p:origin x="-4488" y="-96"/>
      </p:cViewPr>
      <p:guideLst>
        <p:guide orient="horz" pos="2960"/>
        <p:guide pos="2241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82925" cy="469900"/>
          </a:xfrm>
          <a:prstGeom prst="rect">
            <a:avLst/>
          </a:prstGeom>
        </p:spPr>
        <p:txBody>
          <a:bodyPr vert="horz" lIns="91474" tIns="45738" rIns="91474" bIns="457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7489" y="1"/>
            <a:ext cx="3082925" cy="469900"/>
          </a:xfrm>
          <a:prstGeom prst="rect">
            <a:avLst/>
          </a:prstGeom>
        </p:spPr>
        <p:txBody>
          <a:bodyPr vert="horz" wrap="square" lIns="91474" tIns="45738" rIns="91474" bIns="457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0E401A0-1B3E-49D1-ADFF-EAE3D48F5CE9}" type="datetime1">
              <a:rPr lang="en-US">
                <a:latin typeface="Helvetica"/>
                <a:ea typeface="Helvetica"/>
              </a:rPr>
              <a:pPr>
                <a:defRPr/>
              </a:pPr>
              <a:t>9/9/2020</a:t>
            </a:fld>
            <a:endParaRPr lang="en-US" dirty="0">
              <a:latin typeface="Helvetica"/>
              <a:ea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26513"/>
            <a:ext cx="3082925" cy="469900"/>
          </a:xfrm>
          <a:prstGeom prst="rect">
            <a:avLst/>
          </a:prstGeom>
        </p:spPr>
        <p:txBody>
          <a:bodyPr vert="horz" lIns="91474" tIns="45738" rIns="91474" bIns="457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7489" y="8926513"/>
            <a:ext cx="3082925" cy="469900"/>
          </a:xfrm>
          <a:prstGeom prst="rect">
            <a:avLst/>
          </a:prstGeom>
        </p:spPr>
        <p:txBody>
          <a:bodyPr vert="horz" wrap="square" lIns="91474" tIns="45738" rIns="91474" bIns="457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70A2151-61FD-4174-B527-B007438DE142}" type="slidenum">
              <a:rPr lang="en-US">
                <a:latin typeface="Helvetica"/>
                <a:ea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  <a:ea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012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82925" cy="469900"/>
          </a:xfrm>
          <a:prstGeom prst="rect">
            <a:avLst/>
          </a:prstGeom>
        </p:spPr>
        <p:txBody>
          <a:bodyPr vert="horz" lIns="94301" tIns="47153" rIns="94301" bIns="4715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7489" y="1"/>
            <a:ext cx="3082925" cy="469900"/>
          </a:xfrm>
          <a:prstGeom prst="rect">
            <a:avLst/>
          </a:prstGeom>
        </p:spPr>
        <p:txBody>
          <a:bodyPr vert="horz" wrap="square" lIns="94301" tIns="47153" rIns="94301" bIns="4715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ea typeface="Helvetica"/>
              </a:defRPr>
            </a:lvl1pPr>
          </a:lstStyle>
          <a:p>
            <a:pPr>
              <a:defRPr/>
            </a:pPr>
            <a:fld id="{1BF83E26-373A-43C5-AB02-429DCEA47891}" type="datetime1">
              <a:rPr lang="en-US" smtClean="0"/>
              <a:pPr>
                <a:defRPr/>
              </a:pPr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704850"/>
            <a:ext cx="4699000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01" tIns="47153" rIns="94301" bIns="4715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2788" y="4464051"/>
            <a:ext cx="5689600" cy="4229100"/>
          </a:xfrm>
          <a:prstGeom prst="rect">
            <a:avLst/>
          </a:prstGeom>
        </p:spPr>
        <p:txBody>
          <a:bodyPr vert="horz" lIns="94301" tIns="47153" rIns="94301" bIns="47153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26513"/>
            <a:ext cx="3082925" cy="469900"/>
          </a:xfrm>
          <a:prstGeom prst="rect">
            <a:avLst/>
          </a:prstGeom>
        </p:spPr>
        <p:txBody>
          <a:bodyPr vert="horz" lIns="94301" tIns="47153" rIns="94301" bIns="4715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7489" y="8926513"/>
            <a:ext cx="3082925" cy="469900"/>
          </a:xfrm>
          <a:prstGeom prst="rect">
            <a:avLst/>
          </a:prstGeom>
        </p:spPr>
        <p:txBody>
          <a:bodyPr vert="horz" wrap="square" lIns="94301" tIns="47153" rIns="94301" bIns="4715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ea typeface="Helvetica"/>
              </a:defRPr>
            </a:lvl1pPr>
          </a:lstStyle>
          <a:p>
            <a:pPr>
              <a:defRPr/>
            </a:pPr>
            <a:fld id="{AFD6BE1F-CC62-47B5-AA3C-CE9B456FAA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1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Helvetic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Helvetic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Helvetic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: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8174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Maroon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2" name="Picture 21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1432560"/>
            <a:ext cx="8305321" cy="4732669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513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Plum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2" name="Picture 21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1432560"/>
            <a:ext cx="8305321" cy="4732669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7528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4978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BlueContent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8" name="Picture 27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29" name="Text Placeholder 17"/>
          <p:cNvSpPr>
            <a:spLocks noGrp="1"/>
          </p:cNvSpPr>
          <p:nvPr>
            <p:ph type="body" sz="quarter" idx="44" hasCustomPrompt="1"/>
          </p:nvPr>
        </p:nvSpPr>
        <p:spPr>
          <a:xfrm>
            <a:off x="441434" y="1355996"/>
            <a:ext cx="8240111" cy="731209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10000"/>
              </a:lnSpc>
              <a:defRPr sz="1800" baseline="0">
                <a:solidFill>
                  <a:srgbClr val="003958"/>
                </a:solidFill>
                <a:latin typeface="+mj-lt"/>
                <a:ea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subtitle copy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2206872"/>
            <a:ext cx="8305321" cy="3970408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5352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GreenContent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7"/>
          <p:cNvSpPr>
            <a:spLocks noGrp="1"/>
          </p:cNvSpPr>
          <p:nvPr>
            <p:ph type="body" sz="quarter" idx="44" hasCustomPrompt="1"/>
          </p:nvPr>
        </p:nvSpPr>
        <p:spPr>
          <a:xfrm>
            <a:off x="441434" y="1355996"/>
            <a:ext cx="8240111" cy="731209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10000"/>
              </a:lnSpc>
              <a:defRPr sz="1800" baseline="0">
                <a:solidFill>
                  <a:srgbClr val="005157"/>
                </a:solidFill>
                <a:latin typeface="+mj-lt"/>
                <a:ea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subtitle copy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2206872"/>
            <a:ext cx="8305321" cy="3970408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6" name="Picture 25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5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678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Maroon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6" name="Picture 25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Text Placeholder 17"/>
          <p:cNvSpPr>
            <a:spLocks noGrp="1"/>
          </p:cNvSpPr>
          <p:nvPr>
            <p:ph type="body" sz="quarter" idx="44" hasCustomPrompt="1"/>
          </p:nvPr>
        </p:nvSpPr>
        <p:spPr>
          <a:xfrm>
            <a:off x="441434" y="1355996"/>
            <a:ext cx="8240111" cy="731209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10000"/>
              </a:lnSpc>
              <a:defRPr sz="1800" baseline="0">
                <a:solidFill>
                  <a:srgbClr val="5E172D"/>
                </a:solidFill>
                <a:latin typeface="+mj-lt"/>
                <a:ea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subtitle copy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2206872"/>
            <a:ext cx="8305321" cy="3970408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3797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Content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6" name="Picture 25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Text Placeholder 17"/>
          <p:cNvSpPr>
            <a:spLocks noGrp="1"/>
          </p:cNvSpPr>
          <p:nvPr>
            <p:ph type="body" sz="quarter" idx="44" hasCustomPrompt="1"/>
          </p:nvPr>
        </p:nvSpPr>
        <p:spPr>
          <a:xfrm>
            <a:off x="441434" y="1355996"/>
            <a:ext cx="8240111" cy="731209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10000"/>
              </a:lnSpc>
              <a:defRPr sz="1800" baseline="0">
                <a:solidFill>
                  <a:srgbClr val="00487D"/>
                </a:solidFill>
                <a:latin typeface="+mj-lt"/>
                <a:ea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subtitle copy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2206872"/>
            <a:ext cx="8305321" cy="3970408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48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44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PlumSubhead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6" name="Picture 25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Text Placeholder 17"/>
          <p:cNvSpPr>
            <a:spLocks noGrp="1"/>
          </p:cNvSpPr>
          <p:nvPr>
            <p:ph type="body" sz="quarter" idx="44" hasCustomPrompt="1"/>
          </p:nvPr>
        </p:nvSpPr>
        <p:spPr>
          <a:xfrm>
            <a:off x="441434" y="1355996"/>
            <a:ext cx="8240111" cy="731209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10000"/>
              </a:lnSpc>
              <a:defRPr sz="1800" baseline="0">
                <a:solidFill>
                  <a:srgbClr val="752864"/>
                </a:solidFill>
                <a:latin typeface="+mj-lt"/>
                <a:ea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subtitle copy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2206872"/>
            <a:ext cx="8305321" cy="3970408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7528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6433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BluePicture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341" y="1435950"/>
            <a:ext cx="3669956" cy="4876800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4" name="Picture 23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7" name="Content Placeholder 3"/>
          <p:cNvSpPr>
            <a:spLocks noGrp="1"/>
          </p:cNvSpPr>
          <p:nvPr>
            <p:ph sz="quarter" idx="46"/>
          </p:nvPr>
        </p:nvSpPr>
        <p:spPr>
          <a:xfrm>
            <a:off x="4529667" y="1435951"/>
            <a:ext cx="3934711" cy="4876799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69243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MaroonPicture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341" y="1435950"/>
            <a:ext cx="3669956" cy="4876800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46"/>
          </p:nvPr>
        </p:nvSpPr>
        <p:spPr>
          <a:xfrm>
            <a:off x="4529667" y="1435951"/>
            <a:ext cx="3934711" cy="4876799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49033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DarkBluePicture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341" y="1435950"/>
            <a:ext cx="3669956" cy="4876800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46"/>
          </p:nvPr>
        </p:nvSpPr>
        <p:spPr>
          <a:xfrm>
            <a:off x="4529667" y="1435951"/>
            <a:ext cx="3934711" cy="4876799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4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484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8125" y="188932"/>
            <a:ext cx="8678334" cy="6478567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2986990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MaroonText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341" y="1435950"/>
            <a:ext cx="3669956" cy="4876800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46"/>
          </p:nvPr>
        </p:nvSpPr>
        <p:spPr>
          <a:xfrm>
            <a:off x="4529667" y="1435951"/>
            <a:ext cx="3934711" cy="4876799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772491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PlumText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7528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341" y="1435950"/>
            <a:ext cx="3669956" cy="4876800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46"/>
          </p:nvPr>
        </p:nvSpPr>
        <p:spPr>
          <a:xfrm>
            <a:off x="4529667" y="1435951"/>
            <a:ext cx="3934711" cy="4876799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217166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GreenContent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1" name="Picture 20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1341" y="1435950"/>
            <a:ext cx="3669956" cy="4876800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46"/>
          </p:nvPr>
        </p:nvSpPr>
        <p:spPr>
          <a:xfrm>
            <a:off x="4529667" y="1435951"/>
            <a:ext cx="3934711" cy="4876799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5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8320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Blue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6" name="Picture 25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9" name="Content Placeholder 3"/>
          <p:cNvSpPr>
            <a:spLocks noGrp="1"/>
          </p:cNvSpPr>
          <p:nvPr>
            <p:ph sz="quarter" idx="45"/>
          </p:nvPr>
        </p:nvSpPr>
        <p:spPr>
          <a:xfrm>
            <a:off x="4529667" y="1435951"/>
            <a:ext cx="3934711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quarter" idx="46"/>
          </p:nvPr>
        </p:nvSpPr>
        <p:spPr>
          <a:xfrm>
            <a:off x="428521" y="1435951"/>
            <a:ext cx="3861258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056592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Green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Content Placeholder 3"/>
          <p:cNvSpPr>
            <a:spLocks noGrp="1"/>
          </p:cNvSpPr>
          <p:nvPr>
            <p:ph sz="quarter" idx="45"/>
          </p:nvPr>
        </p:nvSpPr>
        <p:spPr>
          <a:xfrm>
            <a:off x="4529667" y="1435951"/>
            <a:ext cx="3934711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46"/>
          </p:nvPr>
        </p:nvSpPr>
        <p:spPr>
          <a:xfrm>
            <a:off x="428521" y="1435951"/>
            <a:ext cx="3861258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5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0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7123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Maroon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9" name="Content Placeholder 3"/>
          <p:cNvSpPr>
            <a:spLocks noGrp="1"/>
          </p:cNvSpPr>
          <p:nvPr>
            <p:ph sz="quarter" idx="45"/>
          </p:nvPr>
        </p:nvSpPr>
        <p:spPr>
          <a:xfrm>
            <a:off x="4529667" y="1435951"/>
            <a:ext cx="3934711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46"/>
          </p:nvPr>
        </p:nvSpPr>
        <p:spPr>
          <a:xfrm>
            <a:off x="428521" y="1435951"/>
            <a:ext cx="3861258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37785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Plum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7528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9" name="Content Placeholder 3"/>
          <p:cNvSpPr>
            <a:spLocks noGrp="1"/>
          </p:cNvSpPr>
          <p:nvPr>
            <p:ph sz="quarter" idx="45"/>
          </p:nvPr>
        </p:nvSpPr>
        <p:spPr>
          <a:xfrm>
            <a:off x="4529667" y="1435951"/>
            <a:ext cx="3934711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46"/>
          </p:nvPr>
        </p:nvSpPr>
        <p:spPr>
          <a:xfrm>
            <a:off x="428521" y="1435951"/>
            <a:ext cx="3861258" cy="5125720"/>
          </a:xfrm>
          <a:prstGeom prst="rect">
            <a:avLst/>
          </a:prstGeom>
        </p:spPr>
        <p:txBody>
          <a:bodyPr/>
          <a:lstStyle>
            <a:lvl1pPr marL="287338" indent="-2873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515938" indent="-3159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55663" indent="-3000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201738" indent="-2778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658938" indent="-2952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89031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BlueTr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3"/>
          <p:cNvSpPr>
            <a:spLocks noGrp="1"/>
          </p:cNvSpPr>
          <p:nvPr>
            <p:ph sz="quarter" idx="45"/>
          </p:nvPr>
        </p:nvSpPr>
        <p:spPr>
          <a:xfrm>
            <a:off x="41162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57200" indent="-2571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04863" indent="-2492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46"/>
          </p:nvPr>
        </p:nvSpPr>
        <p:spPr>
          <a:xfrm>
            <a:off x="320169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quarter" idx="47"/>
          </p:nvPr>
        </p:nvSpPr>
        <p:spPr>
          <a:xfrm>
            <a:off x="5995605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4" name="Picture 23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7107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DarkBlueTr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4" name="Picture 23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sz="quarter" idx="45"/>
          </p:nvPr>
        </p:nvSpPr>
        <p:spPr>
          <a:xfrm>
            <a:off x="41162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57200" indent="-2571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04863" indent="-2492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46"/>
          </p:nvPr>
        </p:nvSpPr>
        <p:spPr>
          <a:xfrm>
            <a:off x="320169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47"/>
          </p:nvPr>
        </p:nvSpPr>
        <p:spPr>
          <a:xfrm>
            <a:off x="5995605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4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5" name="Picture 24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8006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DarkGreenTr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5" name="Picture 24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sz="quarter" idx="45"/>
          </p:nvPr>
        </p:nvSpPr>
        <p:spPr>
          <a:xfrm>
            <a:off x="41162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57200" indent="-2571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04863" indent="-2492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46"/>
          </p:nvPr>
        </p:nvSpPr>
        <p:spPr>
          <a:xfrm>
            <a:off x="320169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47"/>
          </p:nvPr>
        </p:nvSpPr>
        <p:spPr>
          <a:xfrm>
            <a:off x="5995605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5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339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BluePictur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14338" y="1443552"/>
            <a:ext cx="8296275" cy="4672768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 sz="1700">
                <a:solidFill>
                  <a:srgbClr val="404040"/>
                </a:solidFill>
                <a:latin typeface="+mn-lt"/>
                <a:ea typeface="Helvetica"/>
                <a:cs typeface="Helvetica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8" name="Picture 7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6647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Maroon_Tr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5" name="Picture 24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sz="quarter" idx="45"/>
          </p:nvPr>
        </p:nvSpPr>
        <p:spPr>
          <a:xfrm>
            <a:off x="41162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57200" indent="-2571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04863" indent="-2492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46"/>
          </p:nvPr>
        </p:nvSpPr>
        <p:spPr>
          <a:xfrm>
            <a:off x="320169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47"/>
          </p:nvPr>
        </p:nvSpPr>
        <p:spPr>
          <a:xfrm>
            <a:off x="5995605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57888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PlumTr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5" name="Picture 24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sz="quarter" idx="45"/>
          </p:nvPr>
        </p:nvSpPr>
        <p:spPr>
          <a:xfrm>
            <a:off x="41162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57200" indent="-257175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804863" indent="-249238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46"/>
          </p:nvPr>
        </p:nvSpPr>
        <p:spPr>
          <a:xfrm>
            <a:off x="3201698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47"/>
          </p:nvPr>
        </p:nvSpPr>
        <p:spPr>
          <a:xfrm>
            <a:off x="5995605" y="1446110"/>
            <a:ext cx="2576128" cy="4750929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4016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757238" indent="-201613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158875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1598613" indent="-234950">
              <a:lnSpc>
                <a:spcPct val="100000"/>
              </a:lnSpc>
              <a:buClr>
                <a:srgbClr val="004165"/>
              </a:buClr>
              <a:buSzPct val="80000"/>
              <a:buFont typeface="Helvetica" pitchFamily="34" charset="0"/>
              <a:buChar char="►"/>
              <a:defRPr sz="15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7528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4117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Blue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18" name="Picture 17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000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444335"/>
            <a:ext cx="8229600" cy="47453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254782"/>
            <a:ext cx="8059522" cy="63976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334896" y="6462321"/>
            <a:ext cx="474209" cy="241074"/>
          </a:xfrm>
          <a:prstGeom prst="rect">
            <a:avLst/>
          </a:prstGeom>
        </p:spPr>
        <p:txBody>
          <a:bodyPr lIns="0" tIns="0" rIns="0" bIns="0" anchor="b"/>
          <a:lstStyle>
            <a:lvl1pPr marL="0" algn="ctr" defTabSz="914400" rtl="0" eaLnBrk="1" latinLnBrk="0" hangingPunct="1">
              <a:defRPr lang="en-US" sz="10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582368D-251D-4B77-B3CE-7741DE06C7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" y="6470446"/>
            <a:ext cx="3929932" cy="232949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[Enter Presentation Title in Header and Footer]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20280" y="914620"/>
            <a:ext cx="8083550" cy="400110"/>
          </a:xfrm>
          <a:prstGeom prst="rect">
            <a:avLst/>
          </a:prstGeom>
        </p:spPr>
        <p:txBody>
          <a:bodyPr>
            <a:spAutoFit/>
          </a:bodyPr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66910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444335"/>
            <a:ext cx="8229600" cy="4745328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 marL="640080" indent="-228600">
              <a:spcBef>
                <a:spcPts val="800"/>
              </a:spcBef>
              <a:spcAft>
                <a:spcPts val="200"/>
              </a:spcAft>
              <a:defRPr/>
            </a:lvl2pPr>
            <a:lvl3pPr marL="868680" indent="-228600">
              <a:spcBef>
                <a:spcPts val="500"/>
              </a:spcBef>
              <a:spcAft>
                <a:spcPts val="200"/>
              </a:spcAft>
              <a:defRPr sz="1800"/>
            </a:lvl3pPr>
            <a:lvl4pPr marL="1024128">
              <a:spcBef>
                <a:spcPts val="300"/>
              </a:spcBef>
              <a:spcAft>
                <a:spcPts val="200"/>
              </a:spcAft>
              <a:defRPr sz="1600"/>
            </a:lvl4pPr>
            <a:lvl5pPr marL="1257300" indent="-228600">
              <a:spcBef>
                <a:spcPts val="300"/>
              </a:spcBef>
              <a:spcAft>
                <a:spcPts val="200"/>
              </a:spcAft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54000"/>
            <a:ext cx="8059738" cy="6397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33363" y="955224"/>
            <a:ext cx="8110537" cy="395860"/>
          </a:xfrm>
          <a:prstGeom prst="rect">
            <a:avLst/>
          </a:prstGeom>
        </p:spPr>
        <p:txBody>
          <a:bodyPr tIns="0" bIns="0">
            <a:normAutofit/>
          </a:bodyPr>
          <a:lstStyle>
            <a:lvl1pPr>
              <a:buFontTx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28600" y="6470650"/>
            <a:ext cx="3930650" cy="233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5581"/>
              </a:solidFill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3"/>
          </p:nvPr>
        </p:nvSpPr>
        <p:spPr>
          <a:xfrm>
            <a:off x="4335463" y="6462713"/>
            <a:ext cx="473075" cy="2413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90A925-789E-4C57-AC64-E456A3E7D046}" type="slidenum">
              <a:rPr smtClean="0">
                <a:solidFill>
                  <a:srgbClr val="005581"/>
                </a:solidFill>
              </a:rPr>
              <a:pPr>
                <a:defRPr/>
              </a:pPr>
              <a:t>‹#›</a:t>
            </a:fld>
            <a:endParaRPr dirty="0">
              <a:solidFill>
                <a:srgbClr val="005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431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08785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Green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5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14338" y="1443552"/>
            <a:ext cx="8296275" cy="4672768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 sz="1700">
                <a:solidFill>
                  <a:srgbClr val="404040"/>
                </a:solidFill>
                <a:latin typeface="+mn-lt"/>
                <a:ea typeface="Helvetica"/>
                <a:cs typeface="Helvetica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045538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um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7528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14338" y="1443552"/>
            <a:ext cx="8296275" cy="4672768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 sz="1700">
                <a:solidFill>
                  <a:srgbClr val="404040"/>
                </a:solidFill>
                <a:latin typeface="+mn-lt"/>
                <a:ea typeface="Helvetica"/>
                <a:cs typeface="Helvetica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75237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oon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5E17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AP_logo_K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  <p:sp>
        <p:nvSpPr>
          <p:cNvPr id="1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14338" y="1443552"/>
            <a:ext cx="8296275" cy="4672768"/>
          </a:xfrm>
          <a:prstGeom prst="snip2DiagRect">
            <a:avLst>
              <a:gd name="adj1" fmla="val 0"/>
              <a:gd name="adj2" fmla="val 0"/>
            </a:avLst>
          </a:prstGeom>
        </p:spPr>
        <p:txBody>
          <a:bodyPr/>
          <a:lstStyle>
            <a:lvl1pPr>
              <a:defRPr sz="1700">
                <a:solidFill>
                  <a:srgbClr val="404040"/>
                </a:solidFill>
                <a:latin typeface="+mn-lt"/>
                <a:ea typeface="Helvetica"/>
                <a:cs typeface="Helvetica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5" name="Picture 14" descr="CollegeBoard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24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Blue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sp>
        <p:nvSpPr>
          <p:cNvPr id="24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1432560"/>
            <a:ext cx="8305321" cy="4732669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" name="Picture 29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1409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2" name="Picture 21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1432560"/>
            <a:ext cx="8305321" cy="4732669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4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3745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arkGreen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350112" y="6384766"/>
            <a:ext cx="581647" cy="2360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909090"/>
                </a:solidFill>
                <a:latin typeface="Helvetica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9CC6A8A-E470-4174-8D77-4643528319D2}" type="slidenum">
              <a:rPr lang="en-US" smtClean="0">
                <a:ea typeface="Helvetica"/>
              </a:rPr>
              <a:pPr>
                <a:defRPr/>
              </a:pPr>
              <a:t>‹#›</a:t>
            </a:fld>
            <a:endParaRPr lang="en-US" dirty="0">
              <a:ea typeface="Helvetica"/>
            </a:endParaRPr>
          </a:p>
        </p:txBody>
      </p:sp>
      <p:pic>
        <p:nvPicPr>
          <p:cNvPr id="23" name="Picture 22" descr="CollegeBoard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69" y="6320813"/>
            <a:ext cx="1622429" cy="279371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45"/>
          </p:nvPr>
        </p:nvSpPr>
        <p:spPr>
          <a:xfrm>
            <a:off x="426128" y="1432560"/>
            <a:ext cx="8305321" cy="4732669"/>
          </a:xfrm>
          <a:prstGeom prst="rect">
            <a:avLst/>
          </a:prstGeom>
        </p:spPr>
        <p:txBody>
          <a:bodyPr/>
          <a:lstStyle>
            <a:lvl1pPr marL="338138" indent="-338138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1pPr>
            <a:lvl2pPr marL="744538" indent="-406400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2pPr>
            <a:lvl3pPr marL="1201738" indent="-3968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3pPr>
            <a:lvl4pPr marL="1651000" indent="-395288">
              <a:lnSpc>
                <a:spcPct val="100000"/>
              </a:lnSpc>
              <a:buClr>
                <a:schemeClr val="accent2"/>
              </a:buClr>
              <a:buSzPct val="80000"/>
              <a:buFont typeface="Helvetica" pitchFamily="34" charset="0"/>
              <a:buChar char="►"/>
              <a:tabLst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4pPr>
            <a:lvl5pPr marL="2060575" indent="-409575">
              <a:lnSpc>
                <a:spcPct val="100000"/>
              </a:lnSpc>
              <a:buClr>
                <a:srgbClr val="003958"/>
              </a:buClr>
              <a:buSzPct val="80000"/>
              <a:buFont typeface="Helvetica" pitchFamily="34" charset="0"/>
              <a:buChar char="►"/>
              <a:defRPr sz="1600">
                <a:solidFill>
                  <a:srgbClr val="404040"/>
                </a:solidFill>
                <a:latin typeface="Helvetica" pitchFamily="34" charset="0"/>
                <a:ea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25400" y="0"/>
            <a:ext cx="9169400" cy="1211475"/>
          </a:xfrm>
          <a:prstGeom prst="rect">
            <a:avLst/>
          </a:prstGeom>
          <a:solidFill>
            <a:srgbClr val="00515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28626" y="81280"/>
            <a:ext cx="7689606" cy="977983"/>
          </a:xfrm>
          <a:prstGeom prst="rect">
            <a:avLst/>
          </a:prstGeom>
        </p:spPr>
        <p:txBody>
          <a:bodyPr anchor="b"/>
          <a:lstStyle>
            <a:lvl1pPr algn="l" defTabSz="455613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lang="en-US" sz="2300" kern="1200" cap="none" dirty="0">
                <a:ln>
                  <a:noFill/>
                </a:ln>
                <a:solidFill>
                  <a:schemeClr val="bg1"/>
                </a:solidFill>
                <a:latin typeface="+mj-lt"/>
                <a:ea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AP_logo_K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0266" y="688468"/>
            <a:ext cx="604432" cy="39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2592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433" r:id="rId1"/>
    <p:sldLayoutId id="2147485483" r:id="rId2"/>
    <p:sldLayoutId id="2147485484" r:id="rId3"/>
    <p:sldLayoutId id="2147485505" r:id="rId4"/>
    <p:sldLayoutId id="2147485506" r:id="rId5"/>
    <p:sldLayoutId id="2147485507" r:id="rId6"/>
    <p:sldLayoutId id="2147485413" r:id="rId7"/>
    <p:sldLayoutId id="2147485512" r:id="rId8"/>
    <p:sldLayoutId id="2147485509" r:id="rId9"/>
    <p:sldLayoutId id="2147485522" r:id="rId10"/>
    <p:sldLayoutId id="2147485511" r:id="rId11"/>
    <p:sldLayoutId id="2147485412" r:id="rId12"/>
    <p:sldLayoutId id="2147485510" r:id="rId13"/>
    <p:sldLayoutId id="2147485521" r:id="rId14"/>
    <p:sldLayoutId id="2147485513" r:id="rId15"/>
    <p:sldLayoutId id="2147485508" r:id="rId16"/>
    <p:sldLayoutId id="2147485424" r:id="rId17"/>
    <p:sldLayoutId id="2147485525" r:id="rId18"/>
    <p:sldLayoutId id="2147485519" r:id="rId19"/>
    <p:sldLayoutId id="2147485503" r:id="rId20"/>
    <p:sldLayoutId id="2147485528" r:id="rId21"/>
    <p:sldLayoutId id="2147485518" r:id="rId22"/>
    <p:sldLayoutId id="2147485502" r:id="rId23"/>
    <p:sldLayoutId id="2147485516" r:id="rId24"/>
    <p:sldLayoutId id="2147485527" r:id="rId25"/>
    <p:sldLayoutId id="2147485529" r:id="rId26"/>
    <p:sldLayoutId id="2147485480" r:id="rId27"/>
    <p:sldLayoutId id="2147485520" r:id="rId28"/>
    <p:sldLayoutId id="2147485530" r:id="rId29"/>
    <p:sldLayoutId id="2147485531" r:id="rId30"/>
    <p:sldLayoutId id="2147485517" r:id="rId31"/>
    <p:sldLayoutId id="2147485391" r:id="rId32"/>
    <p:sldLayoutId id="2147485532" r:id="rId33"/>
    <p:sldLayoutId id="2147485533" r:id="rId34"/>
    <p:sldLayoutId id="2147485534" r:id="rId35"/>
  </p:sldLayoutIdLst>
  <p:transition>
    <p:fade/>
  </p:transition>
  <p:hf hdr="0" ftr="0" dt="0"/>
  <p:txStyles>
    <p:titleStyle>
      <a:lvl1pPr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 kern="1200">
          <a:solidFill>
            <a:srgbClr val="0093CF"/>
          </a:solidFill>
          <a:latin typeface="FS Albert Light"/>
          <a:ea typeface="Franklin Gothic Medium" pitchFamily="34" charset="0"/>
          <a:cs typeface="Franklin Gothic Medium"/>
        </a:defRPr>
      </a:lvl1pPr>
      <a:lvl2pPr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93CF"/>
          </a:solidFill>
          <a:latin typeface="FS Albert Light" charset="0"/>
          <a:ea typeface="Franklin Gothic Medium" pitchFamily="34" charset="0"/>
          <a:cs typeface="Franklin Gothic Medium" pitchFamily="34" charset="0"/>
        </a:defRPr>
      </a:lvl2pPr>
      <a:lvl3pPr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93CF"/>
          </a:solidFill>
          <a:latin typeface="FS Albert Light" charset="0"/>
          <a:ea typeface="Franklin Gothic Medium" pitchFamily="34" charset="0"/>
          <a:cs typeface="Franklin Gothic Medium" pitchFamily="34" charset="0"/>
        </a:defRPr>
      </a:lvl3pPr>
      <a:lvl4pPr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93CF"/>
          </a:solidFill>
          <a:latin typeface="FS Albert Light" charset="0"/>
          <a:ea typeface="Franklin Gothic Medium" pitchFamily="34" charset="0"/>
          <a:cs typeface="Franklin Gothic Medium" pitchFamily="34" charset="0"/>
        </a:defRPr>
      </a:lvl4pPr>
      <a:lvl5pPr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93CF"/>
          </a:solidFill>
          <a:latin typeface="FS Albert Light" charset="0"/>
          <a:ea typeface="Franklin Gothic Medium" pitchFamily="34" charset="0"/>
          <a:cs typeface="Franklin Gothic Medium" pitchFamily="34" charset="0"/>
        </a:defRPr>
      </a:lvl5pPr>
      <a:lvl6pPr marL="457200"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347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6pPr>
      <a:lvl7pPr marL="914400"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347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7pPr>
      <a:lvl8pPr marL="1371600"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347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8pPr>
      <a:lvl9pPr marL="1828800" algn="l" defTabSz="455613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800">
          <a:solidFill>
            <a:srgbClr val="00347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9pPr>
    </p:titleStyle>
    <p:bodyStyle>
      <a:lvl1pPr marL="342900" indent="-342900" algn="l" defTabSz="455613" rtl="0" eaLnBrk="1" fontAlgn="base" hangingPunct="1">
        <a:lnSpc>
          <a:spcPts val="1938"/>
        </a:lnSpc>
        <a:spcBef>
          <a:spcPts val="1200"/>
        </a:spcBef>
        <a:spcAft>
          <a:spcPct val="0"/>
        </a:spcAft>
        <a:buFont typeface="Arial" charset="0"/>
        <a:defRPr sz="1700" kern="1200">
          <a:solidFill>
            <a:srgbClr val="616365"/>
          </a:solidFill>
          <a:latin typeface="FS Albert"/>
          <a:ea typeface="Franklin Gothic Book" pitchFamily="34" charset="0"/>
          <a:cs typeface="Franklin Gothic Book"/>
        </a:defRPr>
      </a:lvl1pPr>
      <a:lvl2pPr marL="401638" indent="-201613" algn="l" defTabSz="455613" rtl="0" eaLnBrk="1" fontAlgn="base" hangingPunct="1">
        <a:lnSpc>
          <a:spcPts val="1938"/>
        </a:lnSpc>
        <a:spcBef>
          <a:spcPts val="1200"/>
        </a:spcBef>
        <a:spcAft>
          <a:spcPct val="0"/>
        </a:spcAft>
        <a:buClr>
          <a:schemeClr val="accent2"/>
        </a:buClr>
        <a:buFont typeface="Arial" charset="0"/>
        <a:buChar char="•"/>
        <a:defRPr sz="1700" kern="1200">
          <a:solidFill>
            <a:srgbClr val="616365"/>
          </a:solidFill>
          <a:latin typeface="FS Albert"/>
          <a:ea typeface="Franklin Gothic Book" pitchFamily="34" charset="0"/>
          <a:cs typeface="Franklin Gothic Book"/>
        </a:defRPr>
      </a:lvl2pPr>
      <a:lvl3pPr marL="757238" indent="-201613" algn="l" defTabSz="455613" rtl="0" eaLnBrk="1" fontAlgn="base" hangingPunct="1">
        <a:lnSpc>
          <a:spcPts val="1938"/>
        </a:lnSpc>
        <a:spcBef>
          <a:spcPts val="1200"/>
        </a:spcBef>
        <a:spcAft>
          <a:spcPct val="0"/>
        </a:spcAft>
        <a:buClr>
          <a:schemeClr val="accent2"/>
        </a:buClr>
        <a:buSzPct val="100000"/>
        <a:buFont typeface="Lucida Grande" charset="0"/>
        <a:buChar char="-"/>
        <a:defRPr sz="1700" kern="1200">
          <a:solidFill>
            <a:srgbClr val="616365"/>
          </a:solidFill>
          <a:latin typeface="FS Albert"/>
          <a:ea typeface="Franklin Gothic Book" pitchFamily="34" charset="0"/>
          <a:cs typeface="Franklin Gothic Book"/>
        </a:defRPr>
      </a:lvl3pPr>
      <a:lvl4pPr marL="1158875" indent="-234950" algn="l" defTabSz="455613" rtl="0" eaLnBrk="1" fontAlgn="base" hangingPunct="1">
        <a:lnSpc>
          <a:spcPts val="1938"/>
        </a:lnSpc>
        <a:spcBef>
          <a:spcPts val="1200"/>
        </a:spcBef>
        <a:spcAft>
          <a:spcPct val="0"/>
        </a:spcAft>
        <a:buClr>
          <a:schemeClr val="accent2"/>
        </a:buClr>
        <a:buFont typeface="Arial" charset="0"/>
        <a:buChar char="•"/>
        <a:defRPr sz="1700" kern="1200">
          <a:solidFill>
            <a:srgbClr val="616365"/>
          </a:solidFill>
          <a:latin typeface="FS Albert"/>
          <a:ea typeface="Franklin Gothic Book" pitchFamily="34" charset="0"/>
          <a:cs typeface="Franklin Gothic Book"/>
        </a:defRPr>
      </a:lvl4pPr>
      <a:lvl5pPr marL="1598613" indent="-234950" algn="l" defTabSz="455613" rtl="0" eaLnBrk="1" fontAlgn="base" hangingPunct="1">
        <a:lnSpc>
          <a:spcPts val="1938"/>
        </a:lnSpc>
        <a:spcBef>
          <a:spcPts val="1200"/>
        </a:spcBef>
        <a:spcAft>
          <a:spcPct val="0"/>
        </a:spcAft>
        <a:buClr>
          <a:schemeClr val="accent2"/>
        </a:buClr>
        <a:buFont typeface="Arial" charset="0"/>
        <a:buChar char="»"/>
        <a:defRPr sz="1700" kern="1200">
          <a:solidFill>
            <a:srgbClr val="616365"/>
          </a:solidFill>
          <a:latin typeface="FS Albert"/>
          <a:ea typeface="Franklin Gothic Book" pitchFamily="34" charset="0"/>
          <a:cs typeface="Franklin Gothic Book"/>
        </a:defRPr>
      </a:lvl5pPr>
      <a:lvl6pPr marL="2512163" indent="-228381" algn="l" defTabSz="4567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923" indent="-228381" algn="l" defTabSz="4567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681" indent="-228381" algn="l" defTabSz="4567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439" indent="-228381" algn="l" defTabSz="4567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8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14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4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9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88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46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300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61" algn="l" defTabSz="4567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nebraunhistory.weebly.com/" TargetMode="External"/><Relationship Id="rId2" Type="http://schemas.openxmlformats.org/officeDocument/2006/relationships/hyperlink" Target="mailto:Christine.Braun@sarasotacountyschools.net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5821" y="818147"/>
            <a:ext cx="53033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Mrs. Braun</a:t>
            </a:r>
          </a:p>
          <a:p>
            <a:r>
              <a:rPr lang="en-US" sz="4000" b="1" dirty="0"/>
              <a:t>AP European History</a:t>
            </a:r>
          </a:p>
        </p:txBody>
      </p:sp>
      <p:pic>
        <p:nvPicPr>
          <p:cNvPr id="1026" name="Picture 2" descr="Image result for ap european his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79" y="2582779"/>
            <a:ext cx="5630274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9998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800" b="1" dirty="0"/>
              <a:t>16</a:t>
            </a:r>
            <a:r>
              <a:rPr lang="en-US" sz="1800" b="1" baseline="30000" dirty="0"/>
              <a:t>th</a:t>
            </a:r>
            <a:r>
              <a:rPr lang="en-US" sz="1800" b="1" dirty="0"/>
              <a:t> year here at Pine View</a:t>
            </a:r>
          </a:p>
          <a:p>
            <a:r>
              <a:rPr lang="en-US" sz="1800" b="1" dirty="0"/>
              <a:t>6th year teaching AP European History</a:t>
            </a:r>
          </a:p>
          <a:p>
            <a:r>
              <a:rPr lang="en-US" sz="1800" b="1" dirty="0"/>
              <a:t>Has attended AP Conferences</a:t>
            </a:r>
          </a:p>
          <a:p>
            <a:r>
              <a:rPr lang="en-US" sz="1800" b="1" dirty="0"/>
              <a:t>Has a Bachelors degree in Education, M.Ed. in Curriculum and Instruction, Gifted Certified and ESOL Certified</a:t>
            </a:r>
          </a:p>
          <a:p>
            <a:r>
              <a:rPr lang="en-US" sz="1800" b="1" dirty="0"/>
              <a:t>Married 27 years</a:t>
            </a:r>
          </a:p>
          <a:p>
            <a:r>
              <a:rPr lang="en-US" sz="1800" b="1" dirty="0"/>
              <a:t>Have 2 children – Scott (35-stepson) and Hollie (20 - graduated from Pine View, FSU Honors)</a:t>
            </a:r>
          </a:p>
          <a:p>
            <a:r>
              <a:rPr lang="en-US" sz="1800" b="1" dirty="0"/>
              <a:t>Originally from Michigan (GO BLUE!!!)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Braun</a:t>
            </a:r>
          </a:p>
        </p:txBody>
      </p:sp>
    </p:spTree>
    <p:extLst>
      <p:ext uri="{BB962C8B-B14F-4D97-AF65-F5344CB8AC3E}">
        <p14:creationId xmlns:p14="http://schemas.microsoft.com/office/powerpoint/2010/main" val="4265380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Snapshot: AP Euro History Course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7250" y="1507480"/>
            <a:ext cx="62323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SerifaBlack"/>
              </a:rPr>
              <a:t>What makes this course interesting?</a:t>
            </a:r>
          </a:p>
          <a:p>
            <a:endParaRPr lang="en-US" sz="2400" b="1" dirty="0">
              <a:latin typeface="SerifaBlack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inherit"/>
              </a:rPr>
              <a:t>Learn to analyze historical evidence and write analytical and interpretive essays as you explore the major themes of European history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inheri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inherit"/>
              </a:rPr>
              <a:t>Research the past by exploring vibrant and engaging pieces of historical evidence, such as paintings, photographs, letters, and cartoons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inheri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inherit"/>
              </a:rPr>
              <a:t>Deepen your understanding of readings and concepts through regular class discussion</a:t>
            </a:r>
            <a:endParaRPr lang="en-US" sz="2400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4169257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5"/>
          </p:nvPr>
        </p:nvSpPr>
        <p:spPr>
          <a:xfrm>
            <a:off x="164387" y="2181994"/>
            <a:ext cx="8856323" cy="2786246"/>
          </a:xfrm>
        </p:spPr>
        <p:txBody>
          <a:bodyPr/>
          <a:lstStyle/>
          <a:p>
            <a:r>
              <a:rPr lang="en-US" sz="3600" b="1" dirty="0"/>
              <a:t>EXAMS/DBQ/LEQ = 50%</a:t>
            </a:r>
          </a:p>
          <a:p>
            <a:r>
              <a:rPr lang="en-US" sz="3600" b="1" dirty="0"/>
              <a:t>CLASSWORK/HOMEWORK/CONCEPT GUIDES/PROJECTS = 30%</a:t>
            </a:r>
          </a:p>
          <a:p>
            <a:r>
              <a:rPr lang="en-US" sz="3600" b="1" dirty="0"/>
              <a:t>EMPLOYABILITY = 20%</a:t>
            </a:r>
          </a:p>
          <a:p>
            <a:endParaRPr lang="en-US" sz="3600" b="1" dirty="0"/>
          </a:p>
          <a:p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10010053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Greater emphasis on using the course themes throughout the course to help students make connections across units and periods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Specific targets of assessment outlined in the learning objectives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Greater emphasis on contextualization with historical evidence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Greater emphasis on skills, especially analyzing sources and analytical writing that includes a thesis supported by evidence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Courses reflect what is taught in top introductory college courses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Students take AP Exams at the end of the course, measuring their mastery of college-level work        </a:t>
            </a:r>
            <a:r>
              <a:rPr lang="en-US" sz="1800" b="1" dirty="0"/>
              <a:t>MAY 7, 2021  12 NOON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b="1" dirty="0"/>
              <a:t>Exams are 3 hours 15 mins</a:t>
            </a:r>
          </a:p>
          <a:p>
            <a:pPr marL="460375" indent="-457200">
              <a:buFont typeface="Wingdings" panose="05000000000000000000" pitchFamily="2" charset="2"/>
              <a:buChar char="Ø"/>
            </a:pPr>
            <a:r>
              <a:rPr lang="en-US" sz="1800" dirty="0"/>
              <a:t>A score of 3 or higher on an AP Exam can typically earn students college credit and/or placement into advanced courses in college</a:t>
            </a:r>
            <a:r>
              <a:rPr lang="en-US" sz="1800" dirty="0">
                <a:ea typeface="ＭＳ Ｐゴシック" pitchFamily="34" charset="-128"/>
              </a:rPr>
              <a:t> </a:t>
            </a:r>
          </a:p>
          <a:p>
            <a:pPr marL="460375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differences in Curriculum</a:t>
            </a:r>
          </a:p>
        </p:txBody>
      </p:sp>
    </p:spTree>
    <p:extLst>
      <p:ext uri="{BB962C8B-B14F-4D97-AF65-F5344CB8AC3E}">
        <p14:creationId xmlns:p14="http://schemas.microsoft.com/office/powerpoint/2010/main" val="5127004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6" y="0"/>
            <a:ext cx="7689606" cy="977983"/>
          </a:xfrm>
        </p:spPr>
        <p:txBody>
          <a:bodyPr/>
          <a:lstStyle/>
          <a:p>
            <a:r>
              <a:rPr lang="en-US" sz="2000" dirty="0"/>
              <a:t> Current Exam Format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4640" y="1435199"/>
            <a:ext cx="87782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solidFill>
                  <a:srgbClr val="000000"/>
                </a:solidFill>
                <a:latin typeface="Univers LT Std 45 Light"/>
              </a:rPr>
              <a:t>Section I, Part A: </a:t>
            </a:r>
            <a:r>
              <a:rPr lang="en-US" sz="1600" dirty="0">
                <a:solidFill>
                  <a:srgbClr val="000000"/>
                </a:solidFill>
                <a:latin typeface="Univers LT Std 55"/>
              </a:rPr>
              <a:t>Multiple Choice | 55 Questions | 55 Minutes | 40% of Exam Score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Questions appear in sets of 2–5.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analyze primary and secondary texts, images, graphs, and maps.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Questions cover all course periods. </a:t>
            </a:r>
          </a:p>
          <a:p>
            <a:endParaRPr lang="en-US" sz="1600" dirty="0">
              <a:solidFill>
                <a:srgbClr val="000000"/>
              </a:solidFill>
              <a:latin typeface="Univers LT Std 55"/>
            </a:endParaRPr>
          </a:p>
          <a:p>
            <a:pPr algn="just"/>
            <a:r>
              <a:rPr lang="en-US" sz="1600" b="1" dirty="0">
                <a:solidFill>
                  <a:srgbClr val="000000"/>
                </a:solidFill>
                <a:latin typeface="Univers LT Std 45 Light"/>
              </a:rPr>
              <a:t>Section I, Part B: </a:t>
            </a:r>
            <a:r>
              <a:rPr lang="en-US" sz="1600" dirty="0">
                <a:solidFill>
                  <a:srgbClr val="000000"/>
                </a:solidFill>
                <a:latin typeface="Univers LT Std 55"/>
              </a:rPr>
              <a:t>Short Answer | 3 Questions | 40 Minutes | 20% of Exam Score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respond to 2 required questions and choose between 2 options for a third question.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Questions 1 and 2 cover the years 1600 to 2001 of the course; students choose between answering either question 3 (covering periods 1–2) or question 4 (periods 3–4).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analyze historians’ interpretations, historical sources, and propositions about history. </a:t>
            </a:r>
          </a:p>
          <a:p>
            <a:endParaRPr lang="en-US" sz="1600" dirty="0">
              <a:solidFill>
                <a:srgbClr val="000000"/>
              </a:solidFill>
              <a:latin typeface="Univers LT Std 55"/>
            </a:endParaRPr>
          </a:p>
          <a:p>
            <a:pPr algn="just"/>
            <a:r>
              <a:rPr lang="en-US" sz="1600" b="1" dirty="0">
                <a:solidFill>
                  <a:srgbClr val="000000"/>
                </a:solidFill>
                <a:latin typeface="Univers LT Std 45 Light"/>
              </a:rPr>
              <a:t>Section II, Part A: </a:t>
            </a:r>
            <a:r>
              <a:rPr lang="en-US" sz="1600" dirty="0">
                <a:solidFill>
                  <a:srgbClr val="000000"/>
                </a:solidFill>
                <a:latin typeface="Univers LT Std 55"/>
              </a:rPr>
              <a:t>Document Based | 1 Question | 60 Minutes | 25% of Exam Score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assess written, visual, and quantitative sources as historical evidence.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develop an argument supported by an analysis of historical evidence.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Question covers the years 1600 to 2001 of the course. </a:t>
            </a:r>
          </a:p>
          <a:p>
            <a:endParaRPr lang="en-US" sz="1600" dirty="0">
              <a:solidFill>
                <a:srgbClr val="000000"/>
              </a:solidFill>
              <a:latin typeface="Univers LT Std 55"/>
            </a:endParaRPr>
          </a:p>
          <a:p>
            <a:pPr algn="just"/>
            <a:r>
              <a:rPr lang="en-US" sz="1600" b="1" dirty="0">
                <a:solidFill>
                  <a:srgbClr val="000000"/>
                </a:solidFill>
                <a:latin typeface="Univers LT Std 45 Light"/>
              </a:rPr>
              <a:t>Section II, Part B: </a:t>
            </a:r>
            <a:r>
              <a:rPr lang="en-US" sz="1600" dirty="0">
                <a:solidFill>
                  <a:srgbClr val="000000"/>
                </a:solidFill>
                <a:latin typeface="Univers LT Std 55"/>
              </a:rPr>
              <a:t>Long Essay | 1 Question | 40 Minutes | 15% of Exam Score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select one question among three different periods (1, 2–3, 3–4) of the course.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explain and analyze significant issues in European history. </a:t>
            </a:r>
          </a:p>
          <a:p>
            <a:r>
              <a:rPr lang="en-US" sz="1600" dirty="0">
                <a:solidFill>
                  <a:srgbClr val="000000"/>
                </a:solidFill>
                <a:latin typeface="Univers LT Std 55"/>
              </a:rPr>
              <a:t>Students develop an argument supported by an analysis of historical evidence.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924625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5"/>
          </p:nvPr>
        </p:nvSpPr>
        <p:spPr>
          <a:xfrm>
            <a:off x="426128" y="1469204"/>
            <a:ext cx="8305321" cy="4696026"/>
          </a:xfrm>
        </p:spPr>
        <p:txBody>
          <a:bodyPr/>
          <a:lstStyle/>
          <a:p>
            <a:endParaRPr lang="en-US" dirty="0"/>
          </a:p>
          <a:p>
            <a:r>
              <a:rPr lang="en-US" sz="2000" b="1" dirty="0"/>
              <a:t>Email best - </a:t>
            </a:r>
            <a:r>
              <a:rPr lang="en-US" sz="2000" b="1" dirty="0">
                <a:solidFill>
                  <a:schemeClr val="accent2"/>
                </a:solidFill>
                <a:hlinkClick r:id="rId2"/>
              </a:rPr>
              <a:t>Christine.Braun@sarasotacountyschools.net</a:t>
            </a:r>
            <a:endParaRPr lang="en-US" sz="2000" b="1" dirty="0">
              <a:solidFill>
                <a:schemeClr val="accent2"/>
              </a:solidFill>
            </a:endParaRPr>
          </a:p>
          <a:p>
            <a:endParaRPr lang="en-US" sz="2000" b="1" dirty="0"/>
          </a:p>
          <a:p>
            <a:r>
              <a:rPr lang="en-US" sz="2000" b="1" dirty="0"/>
              <a:t>Call office and leave message</a:t>
            </a:r>
          </a:p>
          <a:p>
            <a:r>
              <a:rPr lang="en-US" sz="2000" b="1" dirty="0"/>
              <a:t>Check Blackboard – look under UNITs for assignments/ homework</a:t>
            </a:r>
          </a:p>
          <a:p>
            <a:r>
              <a:rPr lang="en-US" sz="2000" b="1" dirty="0"/>
              <a:t>My website has many other sub pages created to assist the students in their lessons –  Unit Resources, Concept Guides, Project Sheets, Study Guides, etc… </a:t>
            </a:r>
          </a:p>
          <a:p>
            <a:r>
              <a:rPr lang="en-US" sz="2000" b="1" dirty="0"/>
              <a:t> </a:t>
            </a:r>
            <a:r>
              <a:rPr lang="en-US" sz="2000" dirty="0">
                <a:hlinkClick r:id="rId3"/>
              </a:rPr>
              <a:t>https://christinebraunhistory.weebly.com/</a:t>
            </a:r>
            <a:r>
              <a:rPr lang="en-US" sz="2000" b="1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Contact Teacher</a:t>
            </a:r>
          </a:p>
        </p:txBody>
      </p:sp>
    </p:spTree>
    <p:extLst>
      <p:ext uri="{BB962C8B-B14F-4D97-AF65-F5344CB8AC3E}">
        <p14:creationId xmlns:p14="http://schemas.microsoft.com/office/powerpoint/2010/main" val="114485173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1&quot;/&gt;&lt;property id=&quot;20307&quot; value=&quot;890&quot;/&gt;&lt;/object&gt;&lt;object type=&quot;3&quot; unique_id=&quot;10010&quot;&gt;&lt;property id=&quot;20148&quot; value=&quot;5&quot;/&gt;&lt;property id=&quot;20300&quot; value=&quot;Slide 2 - &amp;quot;Training Goals&amp;quot;&quot;/&gt;&lt;property id=&quot;20307&quot; value=&quot;893&quot;/&gt;&lt;/object&gt;&lt;object type=&quot;3&quot; unique_id=&quot;10496&quot;&gt;&lt;property id=&quot;20148&quot; value=&quot;5&quot;/&gt;&lt;property id=&quot;20300&quot; value=&quot;Slide 3 - &amp;quot;Agenda&amp;quot;&quot;/&gt;&lt;property id=&quot;20307&quot; value=&quot;894&quot;/&gt;&lt;/object&gt;&lt;object type=&quot;3&quot; unique_id=&quot;10497&quot;&gt;&lt;property id=&quot;20148&quot; value=&quot;5&quot;/&gt;&lt;property id=&quot;20300&quot; value=&quot;Slide 4 - &amp;quot;Agenda&amp;quot;&quot;/&gt;&lt;property id=&quot;20307&quot; value=&quot;895&quot;/&gt;&lt;/object&gt;&lt;object type=&quot;3&quot; unique_id=&quot;10498&quot;&gt;&lt;property id=&quot;20148&quot; value=&quot;5&quot;/&gt;&lt;property id=&quot;20300&quot; value=&quot;Slide 5 - &amp;quot;Training Materials&amp;quot;&quot;/&gt;&lt;property id=&quot;20307&quot; value=&quot;896&quot;/&gt;&lt;/object&gt;&lt;object type=&quot;3&quot; unique_id=&quot;10499&quot;&gt;&lt;property id=&quot;20148&quot; value=&quot;5&quot;/&gt;&lt;property id=&quot;20300&quot; value=&quot;Slide 6 - &amp;quot;Training Materials&amp;quot;&quot;/&gt;&lt;property id=&quot;20307&quot; value=&quot;898&quot;/&gt;&lt;/object&gt;&lt;object type=&quot;3&quot; unique_id=&quot;10500&quot;&gt;&lt;property id=&quot;20148&quot; value=&quot;5&quot;/&gt;&lt;property id=&quot;20300&quot; value=&quot;Slide 7 - &amp;quot;Professional Development Materials&amp;quot;&quot;/&gt;&lt;property id=&quot;20307&quot; value=&quot;897&quot;/&gt;&lt;/object&gt;&lt;object type=&quot;3&quot; unique_id=&quot;10501&quot;&gt;&lt;property id=&quot;20148&quot; value=&quot;5&quot;/&gt;&lt;property id=&quot;20300&quot; value=&quot;Slide 8 - &amp;quot;Professional Development Materials&amp;amp;#x09;&amp;quot;&quot;/&gt;&lt;property id=&quot;20307&quot; value=&quot;899&quot;/&gt;&lt;/object&gt;&lt;object type=&quot;3&quot; unique_id=&quot;10502&quot;&gt;&lt;property id=&quot;20148&quot; value=&quot;5&quot;/&gt;&lt;property id=&quot;20300&quot; value=&quot;Slide 9 - &amp;quot;Additional Teacher Support Resources&amp;quot;&quot;/&gt;&lt;property id=&quot;20307&quot; value=&quot;900&quot;/&gt;&lt;/object&gt;&lt;object type=&quot;3&quot; unique_id=&quot;10503&quot;&gt;&lt;property id=&quot;20148&quot; value=&quot;5&quot;/&gt;&lt;property id=&quot;20300&quot; value=&quot;Slide 10 - &amp;quot;Professional Development Materials&amp;quot;&quot;/&gt;&lt;property id=&quot;20307&quot; value=&quot;901&quot;/&gt;&lt;/object&gt;&lt;object type=&quot;3&quot; unique_id=&quot;10504&quot;&gt;&lt;property id=&quot;20148&quot; value=&quot;5&quot;/&gt;&lt;property id=&quot;20300&quot; value=&quot;Slide 11 - &amp;quot;Course and Exam PowerPoint&amp;quot;&quot;/&gt;&lt;property id=&quot;20307&quot; value=&quot;902&quot;/&gt;&lt;/object&gt;&lt;object type=&quot;3&quot; unique_id=&quot;10684&quot;&gt;&lt;property id=&quot;20148&quot; value=&quot;5&quot;/&gt;&lt;property id=&quot;20300&quot; value=&quot;Slide 12 - &amp;quot;AP Physics 1 and Physics 2 Curriculum Framework&amp;quot;&quot;/&gt;&lt;property id=&quot;20307&quot; value=&quot;903&quot;/&gt;&lt;/object&gt;&lt;object type=&quot;3&quot; unique_id=&quot;10685&quot;&gt;&lt;property id=&quot;20148&quot; value=&quot;5&quot;/&gt;&lt;property id=&quot;20300&quot; value=&quot;Slide 13 - &amp;quot;Equity and Access&amp;quot;&quot;/&gt;&lt;property id=&quot;20307&quot; value=&quot;904&quot;/&gt;&lt;/object&gt;&lt;object type=&quot;3&quot; unique_id=&quot;10686&quot;&gt;&lt;property id=&quot;20148&quot; value=&quot;5&quot;/&gt;&lt;property id=&quot;20300&quot; value=&quot;Slide 14 - &amp;quot;Understanding the Exam&amp;quot;&quot;/&gt;&lt;property id=&quot;20307&quot; value=&quot;905&quot;/&gt;&lt;/object&gt;&lt;object type=&quot;3&quot; unique_id=&quot;10687&quot;&gt;&lt;property id=&quot;20148&quot; value=&quot;5&quot;/&gt;&lt;property id=&quot;20300&quot; value=&quot;Slide 15 - &amp;quot;Understanding the Exam&amp;quot;&quot;/&gt;&lt;property id=&quot;20307&quot; value=&quot;906&quot;/&gt;&lt;/object&gt;&lt;object type=&quot;3&quot; unique_id=&quot;10688&quot;&gt;&lt;property id=&quot;20148&quot; value=&quot;5&quot;/&gt;&lt;property id=&quot;20300&quot; value=&quot;Slide 16 - &amp;quot;Understanding the Exam&amp;quot;&quot;/&gt;&lt;property id=&quot;20307&quot; value=&quot;907&quot;/&gt;&lt;/object&gt;&lt;object type=&quot;3&quot; unique_id=&quot;10689&quot;&gt;&lt;property id=&quot;20148&quot; value=&quot;5&quot;/&gt;&lt;property id=&quot;20300&quot; value=&quot;Slide 17 - &amp;quot;Understanding the Exam&amp;quot;&quot;/&gt;&lt;property id=&quot;20307&quot; value=&quot;908&quot;/&gt;&lt;/object&gt;&lt;object type=&quot;3&quot; unique_id=&quot;10690&quot;&gt;&lt;property id=&quot;20148&quot; value=&quot;5&quot;/&gt;&lt;property id=&quot;20300&quot; value=&quot;Slide 18 - &amp;quot;Introduction to Instructional Design and Assessment&amp;quot;&quot;/&gt;&lt;property id=&quot;20307&quot; value=&quot;909&quot;/&gt;&lt;/object&gt;&lt;object type=&quot;3&quot; unique_id=&quot;10691&quot;&gt;&lt;property id=&quot;20148&quot; value=&quot;5&quot;/&gt;&lt;property id=&quot;20300&quot; value=&quot;Slide 19 - &amp;quot;Using the Principles of  Instructional Design&amp;quot;&quot;/&gt;&lt;property id=&quot;20307&quot; value=&quot;910&quot;/&gt;&lt;/object&gt;&lt;object type=&quot;3&quot; unique_id=&quot;10692&quot;&gt;&lt;property id=&quot;20148&quot; value=&quot;5&quot;/&gt;&lt;property id=&quot;20300&quot; value=&quot;Slide 20 - &amp;quot;Formative Versus Summative Assessments&amp;quot;&quot;/&gt;&lt;property id=&quot;20307&quot; value=&quot;911&quot;/&gt;&lt;/object&gt;&lt;object type=&quot;3&quot; unique_id=&quot;11303&quot;&gt;&lt;property id=&quot;20148&quot; value=&quot;5&quot;/&gt;&lt;property id=&quot;20300&quot; value=&quot;Slide 21 - &amp;quot;Using the Curriculum Framework to Design Instruction&amp;quot;&quot;/&gt;&lt;property id=&quot;20307&quot; value=&quot;912&quot;/&gt;&lt;/object&gt;&lt;object type=&quot;3&quot; unique_id=&quot;11304&quot;&gt;&lt;property id=&quot;20148&quot; value=&quot;5&quot;/&gt;&lt;property id=&quot;20300&quot; value=&quot;Slide 22 - &amp;quot;Inquiry-Based Instruction&amp;quot;&quot;/&gt;&lt;property id=&quot;20307&quot; value=&quot;913&quot;/&gt;&lt;/object&gt;&lt;object type=&quot;3&quot; unique_id=&quot;11305&quot;&gt;&lt;property id=&quot;20148&quot; value=&quot;5&quot;/&gt;&lt;property id=&quot;20300&quot; value=&quot;Slide 23 - &amp;quot;Exploring Questions in the Physics Classroom&amp;quot;&quot;/&gt;&lt;property id=&quot;20307&quot; value=&quot;914&quot;/&gt;&lt;/object&gt;&lt;object type=&quot;3&quot; unique_id=&quot;11306&quot;&gt;&lt;property id=&quot;20148&quot; value=&quot;5&quot;/&gt;&lt;property id=&quot;20300&quot; value=&quot;Slide 24 - &amp;quot;Scientific Argumentation&amp;quot;&quot;/&gt;&lt;property id=&quot;20307&quot; value=&quot;915&quot;/&gt;&lt;/object&gt;&lt;object type=&quot;3&quot; unique_id=&quot;11307&quot;&gt;&lt;property id=&quot;20148&quot; value=&quot;5&quot;/&gt;&lt;property id=&quot;20300&quot; value=&quot;Slide 25 - &amp;quot;Peer Review Strategies&amp;quot;&quot;/&gt;&lt;property id=&quot;20307&quot; value=&quot;916&quot;/&gt;&lt;/object&gt;&lt;object type=&quot;3&quot; unique_id=&quot;11308&quot;&gt;&lt;property id=&quot;20148&quot; value=&quot;5&quot;/&gt;&lt;property id=&quot;20300&quot; value=&quot;Slide 26 - &amp;quot;AP Course Audit - Overview&amp;quot;&quot;/&gt;&lt;property id=&quot;20307&quot; value=&quot;917&quot;/&gt;&lt;/object&gt;&lt;object type=&quot;3&quot; unique_id=&quot;11309&quot;&gt;&lt;property id=&quot;20148&quot; value=&quot;5&quot;/&gt;&lt;property id=&quot;20300&quot; value=&quot;Slide 27 - &amp;quot;AP Course Audit - Overview&amp;quot;&quot;/&gt;&lt;property id=&quot;20307&quot; value=&quot;924&quot;/&gt;&lt;/object&gt;&lt;object type=&quot;3&quot; unique_id=&quot;11310&quot;&gt;&lt;property id=&quot;20148&quot; value=&quot;5&quot;/&gt;&lt;property id=&quot;20300&quot; value=&quot;Slide 28 - &amp;quot;AP Course Audit&amp;quot;&quot;/&gt;&lt;property id=&quot;20307&quot; value=&quot;925&quot;/&gt;&lt;/object&gt;&lt;object type=&quot;3&quot; unique_id=&quot;11311&quot;&gt;&lt;property id=&quot;20148&quot; value=&quot;5&quot;/&gt;&lt;property id=&quot;20300&quot; value=&quot;Slide 29 - &amp;quot;AP Course Audit – Submission Options&amp;quot;&quot;/&gt;&lt;property id=&quot;20307&quot; value=&quot;926&quot;/&gt;&lt;/object&gt;&lt;object type=&quot;3&quot; unique_id=&quot;11312&quot;&gt;&lt;property id=&quot;20148&quot; value=&quot;5&quot;/&gt;&lt;property id=&quot;20300&quot; value=&quot;Slide 30 - &amp;quot;AP Course Audit – Submission Options&amp;quot;&quot;/&gt;&lt;property id=&quot;20307&quot; value=&quot;927&quot;/&gt;&lt;/object&gt;&lt;object type=&quot;3&quot; unique_id=&quot;11313&quot;&gt;&lt;property id=&quot;20148&quot; value=&quot;5&quot;/&gt;&lt;property id=&quot;20300&quot; value=&quot;Slide 31 - &amp;quot;Peer Review Strategies&amp;quot;&quot;/&gt;&lt;property id=&quot;20307&quot; value=&quot;928&quot;/&gt;&lt;/object&gt;&lt;object type=&quot;3&quot; unique_id=&quot;11314&quot;&gt;&lt;property id=&quot;20148&quot; value=&quot;5&quot;/&gt;&lt;property id=&quot;20300&quot; value=&quot;Slide 32 - &amp;quot;Introduction to Syllabus Development&amp;quot;&quot;/&gt;&lt;property id=&quot;20307&quot; value=&quot;929&quot;/&gt;&lt;/object&gt;&lt;object type=&quot;3&quot; unique_id=&quot;11315&quot;&gt;&lt;property id=&quot;20148&quot; value=&quot;5&quot;/&gt;&lt;property id=&quot;20300&quot; value=&quot;Slide 33 - &amp;quot;Syllabus Development&amp;quot;&quot;/&gt;&lt;property id=&quot;20307&quot; value=&quot;930&quot;/&gt;&lt;/object&gt;&lt;object type=&quot;3&quot; unique_id=&quot;11316&quot;&gt;&lt;property id=&quot;20148&quot; value=&quot;5&quot;/&gt;&lt;property id=&quot;20300&quot; value=&quot;Slide 34 - &amp;quot;Syllabus Development&amp;quot;&quot;/&gt;&lt;property id=&quot;20307&quot; value=&quot;931&quot;/&gt;&lt;/object&gt;&lt;object type=&quot;3&quot; unique_id=&quot;11317&quot;&gt;&lt;property id=&quot;20148&quot; value=&quot;5&quot;/&gt;&lt;property id=&quot;20300&quot; value=&quot;Slide 35 - &amp;quot;AP Professional Development Consultant Community&amp;quot;&quot;/&gt;&lt;property id=&quot;20307&quot; value=&quot;932&quot;/&gt;&lt;/object&gt;&lt;object type=&quot;3&quot; unique_id=&quot;11318&quot;&gt;&lt;property id=&quot;20148&quot; value=&quot;5&quot;/&gt;&lt;property id=&quot;20300&quot; value=&quot;Slide 36 - &amp;quot;AP Professional Development Consultant Community&amp;quot;&quot;/&gt;&lt;property id=&quot;20307&quot; value=&quot;936&quot;/&gt;&lt;/object&gt;&lt;object type=&quot;3&quot; unique_id=&quot;11319&quot;&gt;&lt;property id=&quot;20148&quot; value=&quot;5&quot;/&gt;&lt;property id=&quot;20300&quot; value=&quot;Slide 37 - &amp;quot;AP Professional Development Consultant Community&amp;quot;&quot;/&gt;&lt;property id=&quot;20307&quot; value=&quot;937&quot;/&gt;&lt;/object&gt;&lt;object type=&quot;3&quot; unique_id=&quot;11320&quot;&gt;&lt;property id=&quot;20148&quot; value=&quot;5&quot;/&gt;&lt;property id=&quot;20300&quot; value=&quot;Slide 38 - &amp;quot;Physics 1 Curriculum Module – Rotational Motion&amp;quot;&quot;/&gt;&lt;property id=&quot;20307&quot; value=&quot;933&quot;/&gt;&lt;/object&gt;&lt;object type=&quot;3&quot; unique_id=&quot;11321&quot;&gt;&lt;property id=&quot;20148&quot; value=&quot;5&quot;/&gt;&lt;property id=&quot;20300&quot; value=&quot;Slide 39 - &amp;quot;Collaborative Planning for APSIs&amp;quot;&quot;/&gt;&lt;property id=&quot;20307&quot; value=&quot;934&quot;/&gt;&lt;/object&gt;&lt;object type=&quot;3&quot; unique_id=&quot;11322&quot;&gt;&lt;property id=&quot;20148&quot; value=&quot;5&quot;/&gt;&lt;property id=&quot;20300&quot; value=&quot;Slide 40 - &amp;quot;Collaborative Planning for APSIs&amp;quot;&quot;/&gt;&lt;property id=&quot;20307&quot; value=&quot;935&quot;/&gt;&lt;/object&gt;&lt;/object&gt;&lt;object type=&quot;8&quot; unique_id=&quot;10072&quot;&gt;&lt;/object&gt;&lt;/object&gt;&lt;/database&gt;"/>
</p:tagLst>
</file>

<file path=ppt/theme/theme1.xml><?xml version="1.0" encoding="utf-8"?>
<a:theme xmlns:a="http://schemas.openxmlformats.org/drawingml/2006/main" name="Biogen Idec Template - Anchor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10253F"/>
      </a:accent1>
      <a:accent2>
        <a:srgbClr val="0083CA"/>
      </a:accent2>
      <a:accent3>
        <a:srgbClr val="005AAA"/>
      </a:accent3>
      <a:accent4>
        <a:srgbClr val="003473"/>
      </a:accent4>
      <a:accent5>
        <a:srgbClr val="808080"/>
      </a:accent5>
      <a:accent6>
        <a:srgbClr val="C0C0C0"/>
      </a:accent6>
      <a:hlink>
        <a:srgbClr val="5F5F5F"/>
      </a:hlink>
      <a:folHlink>
        <a:srgbClr val="7191A5"/>
      </a:folHlink>
    </a:clrScheme>
    <a:fontScheme name="BIIB Font Op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260C366068F4FA94EA7DE589B1BD1" ma:contentTypeVersion="0" ma:contentTypeDescription="Create a new document." ma:contentTypeScope="" ma:versionID="58884806a037d9b60da45b0a33600b04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5E6BAC-878B-4E73-82D6-E1E0A49F7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29D45D4-2F5B-4020-8B8E-6110D5F993D7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966091-5D94-4C64-9C79-890C68EBEB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40296</TotalTime>
  <Words>609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Franklin Gothic Medium</vt:lpstr>
      <vt:lpstr>FS Albert</vt:lpstr>
      <vt:lpstr>FS Albert Light</vt:lpstr>
      <vt:lpstr>Helvetica</vt:lpstr>
      <vt:lpstr>inherit</vt:lpstr>
      <vt:lpstr>Lucida Grande</vt:lpstr>
      <vt:lpstr>SerifaBlack</vt:lpstr>
      <vt:lpstr>Univers LT Std 45 Light</vt:lpstr>
      <vt:lpstr>Univers LT Std 55</vt:lpstr>
      <vt:lpstr>Wingdings</vt:lpstr>
      <vt:lpstr>Biogen Idec Template - Anchor</vt:lpstr>
      <vt:lpstr>PowerPoint Presentation</vt:lpstr>
      <vt:lpstr>Mrs. Braun</vt:lpstr>
      <vt:lpstr>Snapshot: AP Euro History Course</vt:lpstr>
      <vt:lpstr>Grading and Assessment</vt:lpstr>
      <vt:lpstr>Major differences in Curriculum</vt:lpstr>
      <vt:lpstr> Current Exam Format</vt:lpstr>
      <vt:lpstr>How to Contact Teacher</vt:lpstr>
    </vt:vector>
  </TitlesOfParts>
  <Company>Biogen Idec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BIIB PPT Template</dc:title>
  <dc:creator>Biogen Idec</dc:creator>
  <cp:lastModifiedBy>Braun Christine</cp:lastModifiedBy>
  <cp:revision>1908</cp:revision>
  <cp:lastPrinted>2014-03-10T13:43:43Z</cp:lastPrinted>
  <dcterms:created xsi:type="dcterms:W3CDTF">2010-11-16T19:59:42Z</dcterms:created>
  <dcterms:modified xsi:type="dcterms:W3CDTF">2020-09-09T13:34:54Z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0x010100F02260C366068F4FA94EA7DE589B1BD1</vt:lpwstr>
  </property>
</Properties>
</file>