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sldIdLst>
    <p:sldId id="263" r:id="rId2"/>
    <p:sldId id="318" r:id="rId3"/>
    <p:sldId id="345" r:id="rId4"/>
    <p:sldId id="347" r:id="rId5"/>
    <p:sldId id="35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57"/>
    <a:srgbClr val="BF0C0A"/>
    <a:srgbClr val="E13314"/>
    <a:srgbClr val="37827D"/>
    <a:srgbClr val="FF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01"/>
    <p:restoredTop sz="94705"/>
  </p:normalViewPr>
  <p:slideViewPr>
    <p:cSldViewPr snapToGrid="0">
      <p:cViewPr varScale="1">
        <p:scale>
          <a:sx n="37" d="100"/>
          <a:sy n="37" d="100"/>
        </p:scale>
        <p:origin x="580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CC7C4-CE44-3A49-960C-9C6F7AD59078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D10C-CD6E-FA4B-B8FD-F3CA9E48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8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0D10C-CD6E-FA4B-B8FD-F3CA9E489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9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2185-2E89-4A6C-92A0-61620D426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2F0E8-4756-42A9-A2C9-7AF6AE7D5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16776-89DF-4A92-87FC-D497772B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C0797-6754-4DAE-AADB-F6D8EB55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8D083-B171-40D7-AEB9-EBA10AD9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6048-E21C-4C0C-9303-6EDB1125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E4BA6-96B4-4DBE-90B9-BDDF3B655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EA14-FBCE-407A-A186-E6C1FD13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90D0-284B-4F8D-AA82-D67D56D9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83419-64E6-4055-B6B3-D5B9F7AF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2343B9-CCDB-429E-BF13-EF95AC157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0D5A-D869-408B-86A9-BF48B4B94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0B1B3-1878-4BCE-82A6-1D7212A8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F16C-D988-4023-BC7A-20F47A85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26AE-5DFB-49CA-90BD-85D4482A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F644-CA44-4867-8E9C-E79ED158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2FFD-429E-488D-8D49-DF9579E10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79C7-9F91-4453-8D33-A621480C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3049B-1FA2-4640-BD00-E3DF3A78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C417-AFA5-402A-867F-71FB8331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AE30-7B64-40FD-83AC-DE681F53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DFABA-56A0-493C-B25D-3D134D06C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E740-26F7-4241-9842-69C5232A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D2A23-5E70-4E2E-840B-87F376B7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FE5B-7B84-4A93-B52E-D0C771CB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00FD-C575-4945-8A1D-10F5045C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4E67-5105-4E8F-8742-E3B914709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961E4-087B-4A0B-9C07-D8BD82501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2C4C-528A-4C92-8B9D-6C82DFB3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150C5-0907-43C2-94BE-429BE6B9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F5B40-2EEE-40D6-9172-1AD0FFB1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027A-E509-44CF-A08B-4DBA1E2D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3CCA2-FC9D-4D6F-8C1B-8D998C510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82493-D041-4D1D-8456-6C3F0070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B6E211-B289-44EF-8693-AD786EC7D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B081A-C9B8-4DE6-8DE4-DAC577947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40ECC-58B7-49E3-8FA9-32636BFA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B67B7-3FB4-4E86-92F6-CA158D5D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D13E6-1222-4144-A928-7FAFA0C1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4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D309-3A89-467A-8247-6C7FE6CD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EFE54-CDE7-4CAC-AB56-24B81CB9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F1BA3-FAC3-49AC-AA14-A75F3DD9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CB3B8-9C5C-4E5F-B437-8E6484FA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83583-92E4-40A3-BD71-8CD01161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AD110-F5CE-4A37-AE99-620D3A02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3C313-6461-43BF-85CD-DBECFA18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68A0-DE62-41C4-8A34-F3AF313F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26BF-9538-4D0A-9C32-A6DC78A2B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3F62B-EABB-4A19-A354-2182BF60E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F8ABD-E8E2-45B5-AE4B-09147707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57070-54AE-41F4-A1BC-0F3B9256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D4B1E-1522-48D4-84D7-A588022A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BFC2-6A75-4A98-BA8E-15FD6FF7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54998-20C8-4ABF-ADB5-CDA68607A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C429E-ABF4-4B10-9688-D36C03AD9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73B98-E0A9-4161-AB72-667584A7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36375-A122-4C07-B359-2ACE042A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B5715-8D3C-460D-B7ED-AFC6A41A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0F297-EB5A-47E8-9EEE-A35BDA92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F1F66-6A1D-4A93-9C1F-7BC733AC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1A2C-EB91-4D60-8E66-54D5473BE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86853-EEEE-43B2-93F3-2AC8F02F53D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73FD-90F4-4B1B-B616-DEA490FAF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8438-D759-4DF5-A1C4-FBDC6FF86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5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789763" y="23120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68E67ED0-0CBD-4D20-BC5C-13674A743FEC}"/>
              </a:ext>
            </a:extLst>
          </p:cNvPr>
          <p:cNvSpPr/>
          <p:nvPr/>
        </p:nvSpPr>
        <p:spPr>
          <a:xfrm>
            <a:off x="481229" y="4097118"/>
            <a:ext cx="6712724" cy="238418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>
                <a:latin typeface="Cooper Black" panose="0208090404030B020404" pitchFamily="18" charset="0"/>
              </a:rPr>
              <a:t>Period 2: 1648 CE – 1815 CE</a:t>
            </a:r>
          </a:p>
          <a:p>
            <a:pPr algn="r"/>
            <a:r>
              <a:rPr lang="en-US" sz="4800" dirty="0">
                <a:latin typeface="Cooper Black" panose="0208090404030B020404" pitchFamily="18" charset="0"/>
              </a:rPr>
              <a:t>Alternatives to Absolutism</a:t>
            </a:r>
          </a:p>
          <a:p>
            <a:pPr algn="r"/>
            <a:endParaRPr lang="en-US" sz="2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0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35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205668" y="2401781"/>
            <a:ext cx="8140125" cy="326412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opposed to the rest of Europe, England and the Dutch Republic furthered the power of </a:t>
            </a:r>
            <a:r>
              <a:rPr lang="en-US" u="sng" dirty="0"/>
              <a:t>representative assemblies</a:t>
            </a:r>
            <a:r>
              <a:rPr lang="en-US" dirty="0"/>
              <a:t> (Parliament) instead of kings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u="sng" dirty="0"/>
              <a:t>gentry in England (self-made rich) had been a very powerful force in the government</a:t>
            </a:r>
            <a:r>
              <a:rPr lang="en-US" dirty="0"/>
              <a:t> through parliament since the English Civil 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James II wanted</a:t>
            </a:r>
            <a:r>
              <a:rPr lang="en-US" dirty="0"/>
              <a:t>, like those before him, to </a:t>
            </a:r>
            <a:r>
              <a:rPr lang="en-US" u="sng" dirty="0"/>
              <a:t>rule as or near to an absolute monarchy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 also happened to be </a:t>
            </a:r>
            <a:r>
              <a:rPr lang="en-US" u="sng" dirty="0"/>
              <a:t>Catholic</a:t>
            </a:r>
            <a:r>
              <a:rPr lang="en-US" dirty="0"/>
              <a:t>, and was </a:t>
            </a:r>
            <a:r>
              <a:rPr lang="en-US" u="sng" dirty="0"/>
              <a:t>very clear in his actions that he intended to give Catholics more power and privilege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473421" y="1324665"/>
            <a:ext cx="9615621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England’s Struggle Against Absolutism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4A2C8D6-EF9C-684C-974E-BE9F174FD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691" y="2570492"/>
            <a:ext cx="3795573" cy="29267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91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35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250820" y="1528997"/>
            <a:ext cx="11584129" cy="488842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</a:t>
            </a:r>
            <a:r>
              <a:rPr lang="en-US" b="1" dirty="0"/>
              <a:t>James II </a:t>
            </a:r>
            <a:r>
              <a:rPr lang="en-US" u="sng" dirty="0"/>
              <a:t>began dismissing judges and military officials</a:t>
            </a:r>
          </a:p>
          <a:p>
            <a:r>
              <a:rPr lang="en-US" dirty="0"/>
              <a:t>     </a:t>
            </a:r>
            <a:r>
              <a:rPr lang="en-US" u="sng" dirty="0"/>
              <a:t>and replacing them with Catholics</a:t>
            </a:r>
            <a:r>
              <a:rPr lang="en-US" dirty="0"/>
              <a:t>; the largely Anglican and</a:t>
            </a:r>
          </a:p>
          <a:p>
            <a:r>
              <a:rPr lang="en-US" dirty="0"/>
              <a:t>     Puritan </a:t>
            </a:r>
            <a:r>
              <a:rPr lang="en-US" u="sng" dirty="0"/>
              <a:t>Parliament became concerned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Given James II’s ambitions, Parliament </a:t>
            </a:r>
            <a:r>
              <a:rPr lang="en-US" u="sng" dirty="0"/>
              <a:t>feared a Catholic</a:t>
            </a:r>
          </a:p>
          <a:p>
            <a:r>
              <a:rPr lang="en-US" dirty="0"/>
              <a:t>     </a:t>
            </a:r>
            <a:r>
              <a:rPr lang="en-US" u="sng" dirty="0"/>
              <a:t>takeover was lining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remedy the situation, and remove James II, </a:t>
            </a:r>
            <a:r>
              <a:rPr lang="en-US" u="sng" dirty="0"/>
              <a:t>Parliament</a:t>
            </a:r>
          </a:p>
          <a:p>
            <a:r>
              <a:rPr lang="en-US" dirty="0"/>
              <a:t>     </a:t>
            </a:r>
            <a:r>
              <a:rPr lang="en-US" u="sng" dirty="0"/>
              <a:t>invited the Dutch stadtholder</a:t>
            </a:r>
            <a:r>
              <a:rPr lang="en-US" dirty="0"/>
              <a:t> </a:t>
            </a:r>
            <a:r>
              <a:rPr lang="en-US" b="1" dirty="0"/>
              <a:t>William of Orange </a:t>
            </a:r>
            <a:r>
              <a:rPr lang="en-US" u="sng" dirty="0"/>
              <a:t>to invade England and take the throne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They promised to send their forces and supplies to aid of William </a:t>
            </a:r>
            <a:r>
              <a:rPr lang="en-US" u="sng" dirty="0"/>
              <a:t>ONLY if William agreed to their terms to limit his power and increase theirs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William agreed to these terms, and when he arrived with his army, </a:t>
            </a:r>
            <a:r>
              <a:rPr lang="en-US" u="sng" dirty="0"/>
              <a:t>a large portion of James’ army defected to William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Fearing for his head, </a:t>
            </a:r>
            <a:r>
              <a:rPr lang="en-US" u="sng" dirty="0"/>
              <a:t>James fled to France</a:t>
            </a:r>
            <a:r>
              <a:rPr lang="en-US" dirty="0"/>
              <a:t> where his big cousin Louis XIV protected him and gave him a castle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326599" y="567816"/>
            <a:ext cx="6092931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The Glorious Revolution</a:t>
            </a:r>
          </a:p>
        </p:txBody>
      </p:sp>
      <p:pic>
        <p:nvPicPr>
          <p:cNvPr id="31" name="Picture 2" descr="https://ichef.bbci.co.uk/images/ic/1200x675/p01grdq1.jpg">
            <a:extLst>
              <a:ext uri="{FF2B5EF4-FFF2-40B4-BE49-F238E27FC236}">
                <a16:creationId xmlns:a16="http://schemas.microsoft.com/office/drawing/2014/main" id="{5D3A5455-54F7-D045-BE7C-3EBD7F0DE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261" y="1039917"/>
            <a:ext cx="4986059" cy="280465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0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35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8" y="1896162"/>
            <a:ext cx="8250488" cy="405566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two things that concerned the gentry the most were </a:t>
            </a:r>
            <a:r>
              <a:rPr lang="en-US" u="sng" dirty="0"/>
              <a:t>liberty</a:t>
            </a:r>
            <a:r>
              <a:rPr lang="en-US" dirty="0"/>
              <a:t> and </a:t>
            </a:r>
            <a:r>
              <a:rPr lang="en-US" u="sng" dirty="0"/>
              <a:t>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That the </a:t>
            </a:r>
            <a:r>
              <a:rPr lang="en-US" u="sng" dirty="0"/>
              <a:t>rights of the individual</a:t>
            </a:r>
            <a:r>
              <a:rPr lang="en-US" dirty="0"/>
              <a:t> (liberty) and their </a:t>
            </a:r>
            <a:r>
              <a:rPr lang="en-US" u="sng" dirty="0"/>
              <a:t>money, businesses, and land</a:t>
            </a:r>
            <a:r>
              <a:rPr lang="en-US" dirty="0"/>
              <a:t> (property) should be </a:t>
            </a:r>
            <a:r>
              <a:rPr lang="en-US" u="sng" dirty="0"/>
              <a:t>protected against the government arbitrarily taking it away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Furthermore, these rights should </a:t>
            </a:r>
            <a:r>
              <a:rPr lang="en-US" u="sng" dirty="0"/>
              <a:t>not be alienated without the ‘consent’ (permission) of the governed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Example: no new laws without approval by Parliament; no taking Property without a fair trial,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these in mind, Parliament made </a:t>
            </a:r>
            <a:r>
              <a:rPr lang="en-US" u="sng" dirty="0"/>
              <a:t>reforms designed to make sure the king/</a:t>
            </a:r>
            <a:r>
              <a:rPr lang="en-US" u="sng" dirty="0" err="1"/>
              <a:t>gov</a:t>
            </a:r>
            <a:r>
              <a:rPr lang="en-US" u="sng" dirty="0"/>
              <a:t> could not violate these rights</a:t>
            </a:r>
            <a:r>
              <a:rPr lang="en-US" dirty="0"/>
              <a:t> without due process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752433" y="884712"/>
            <a:ext cx="6272815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Parliament’s Protections</a:t>
            </a:r>
          </a:p>
        </p:txBody>
      </p:sp>
      <p:pic>
        <p:nvPicPr>
          <p:cNvPr id="14" name="Picture 2" descr="https://www.ocdhistory.net/images/JohnLocke.jpg">
            <a:extLst>
              <a:ext uri="{FF2B5EF4-FFF2-40B4-BE49-F238E27FC236}">
                <a16:creationId xmlns:a16="http://schemas.microsoft.com/office/drawing/2014/main" id="{8D1E275E-BB6E-364C-BD3B-E5EF77D36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244" y="1984426"/>
            <a:ext cx="2997029" cy="38791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8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35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75500" y="1737749"/>
            <a:ext cx="7826898" cy="416173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major anti-absolutist reforms were made in England after the Glorious Revolution:  </a:t>
            </a:r>
            <a:r>
              <a:rPr lang="en-US" b="1" dirty="0"/>
              <a:t>Parliamentary sovereignty </a:t>
            </a:r>
            <a:r>
              <a:rPr lang="en-US" dirty="0"/>
              <a:t>and the </a:t>
            </a:r>
            <a:r>
              <a:rPr lang="en-US" b="1" dirty="0"/>
              <a:t>English Bill of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Parliamentary sovereignty</a:t>
            </a:r>
            <a:r>
              <a:rPr lang="en-US" dirty="0"/>
              <a:t>: that Parliament was an equal part of the government and could make or reject their own 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English Bill of Rights </a:t>
            </a:r>
            <a:r>
              <a:rPr lang="en-US" dirty="0"/>
              <a:t>(1689):</a:t>
            </a:r>
          </a:p>
          <a:p>
            <a:r>
              <a:rPr lang="en-US" dirty="0"/>
              <a:t>	1) Guaranteed freedom of speech for Parliament members</a:t>
            </a:r>
          </a:p>
          <a:p>
            <a:r>
              <a:rPr lang="en-US" dirty="0"/>
              <a:t>	2) Eliminated cruel and unusual punishment requiring trial by jury</a:t>
            </a:r>
          </a:p>
          <a:p>
            <a:r>
              <a:rPr lang="en-US" dirty="0"/>
              <a:t>	3) Limited the monarchs’ power and established free elections for </a:t>
            </a:r>
          </a:p>
          <a:p>
            <a:r>
              <a:rPr lang="en-US" dirty="0"/>
              <a:t>                      Parliament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England had therefore made the </a:t>
            </a:r>
            <a:r>
              <a:rPr lang="en-US" u="sng" dirty="0"/>
              <a:t>first official constitutional government</a:t>
            </a:r>
            <a:r>
              <a:rPr lang="en-US" dirty="0"/>
              <a:t> by creating a limited, </a:t>
            </a:r>
            <a:r>
              <a:rPr lang="en-US" u="sng" dirty="0"/>
              <a:t>constitutional monarchy</a:t>
            </a:r>
            <a:r>
              <a:rPr lang="en-US" dirty="0"/>
              <a:t> and a protection of people’s rights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789008" y="725043"/>
            <a:ext cx="5683202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English Reforms - 1698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237DCC-0255-074A-8E3E-52DB9586D5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796" y="1380216"/>
            <a:ext cx="3539506" cy="4876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334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32037</TotalTime>
  <Words>427</Words>
  <Application>Microsoft Office PowerPoint</Application>
  <PresentationFormat>Widescreen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Michael Morgan</dc:creator>
  <cp:lastModifiedBy>Braun Christine</cp:lastModifiedBy>
  <cp:revision>201</cp:revision>
  <dcterms:created xsi:type="dcterms:W3CDTF">2017-08-07T18:53:06Z</dcterms:created>
  <dcterms:modified xsi:type="dcterms:W3CDTF">2019-09-17T17:46:38Z</dcterms:modified>
</cp:coreProperties>
</file>