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6" r:id="rId20"/>
    <p:sldId id="277" r:id="rId21"/>
    <p:sldId id="278" r:id="rId22"/>
    <p:sldId id="279" r:id="rId23"/>
    <p:sldId id="280"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08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 name="Freeform 4"/>
            <p:cNvSpPr>
              <a:spLocks/>
            </p:cNvSpPr>
            <p:nvPr/>
          </p:nvSpPr>
          <p:spPr bwMode="hidden">
            <a:xfrm>
              <a:off x="0" y="2496"/>
              <a:ext cx="2112" cy="1604"/>
            </a:xfrm>
            <a:custGeom>
              <a:avLst/>
              <a:gdLst>
                <a:gd name="T0" fmla="*/ 574 w 2123"/>
                <a:gd name="T1" fmla="*/ 933 h 1696"/>
                <a:gd name="T2" fmla="*/ 538 w 2123"/>
                <a:gd name="T3" fmla="*/ 611 h 1696"/>
                <a:gd name="T4" fmla="*/ 664 w 2123"/>
                <a:gd name="T5" fmla="*/ 354 h 1696"/>
                <a:gd name="T6" fmla="*/ 917 w 2123"/>
                <a:gd name="T7" fmla="*/ 525 h 1696"/>
                <a:gd name="T8" fmla="*/ 1202 w 2123"/>
                <a:gd name="T9" fmla="*/ 777 h 1696"/>
                <a:gd name="T10" fmla="*/ 1467 w 2123"/>
                <a:gd name="T11" fmla="*/ 992 h 1696"/>
                <a:gd name="T12" fmla="*/ 1782 w 2123"/>
                <a:gd name="T13" fmla="*/ 1216 h 1696"/>
                <a:gd name="T14" fmla="*/ 1863 w 2123"/>
                <a:gd name="T15" fmla="*/ 1264 h 1696"/>
                <a:gd name="T16" fmla="*/ 1817 w 2123"/>
                <a:gd name="T17" fmla="*/ 1212 h 1696"/>
                <a:gd name="T18" fmla="*/ 1397 w 2123"/>
                <a:gd name="T19" fmla="*/ 896 h 1696"/>
                <a:gd name="T20" fmla="*/ 1076 w 2123"/>
                <a:gd name="T21" fmla="*/ 611 h 1696"/>
                <a:gd name="T22" fmla="*/ 715 w 2123"/>
                <a:gd name="T23" fmla="*/ 294 h 1696"/>
                <a:gd name="T24" fmla="*/ 989 w 2123"/>
                <a:gd name="T25" fmla="*/ 278 h 1696"/>
                <a:gd name="T26" fmla="*/ 1272 w 2123"/>
                <a:gd name="T27" fmla="*/ 284 h 1696"/>
                <a:gd name="T28" fmla="*/ 1598 w 2123"/>
                <a:gd name="T29" fmla="*/ 240 h 1696"/>
                <a:gd name="T30" fmla="*/ 2101 w 2123"/>
                <a:gd name="T31" fmla="*/ 176 h 1696"/>
                <a:gd name="T32" fmla="*/ 2053 w 2123"/>
                <a:gd name="T33" fmla="*/ 155 h 1696"/>
                <a:gd name="T34" fmla="*/ 1527 w 2123"/>
                <a:gd name="T35" fmla="*/ 230 h 1696"/>
                <a:gd name="T36" fmla="*/ 1196 w 2123"/>
                <a:gd name="T37" fmla="*/ 246 h 1696"/>
                <a:gd name="T38" fmla="*/ 751 w 2123"/>
                <a:gd name="T39" fmla="*/ 230 h 1696"/>
                <a:gd name="T40" fmla="*/ 811 w 2123"/>
                <a:gd name="T41" fmla="*/ 203 h 1696"/>
                <a:gd name="T42" fmla="*/ 1130 w 2123"/>
                <a:gd name="T43" fmla="*/ 0 h 1696"/>
                <a:gd name="T44" fmla="*/ 1076 w 2123"/>
                <a:gd name="T45" fmla="*/ 26 h 1696"/>
                <a:gd name="T46" fmla="*/ 1000 w 2123"/>
                <a:gd name="T47" fmla="*/ 75 h 1696"/>
                <a:gd name="T48" fmla="*/ 847 w 2123"/>
                <a:gd name="T49" fmla="*/ 171 h 1696"/>
                <a:gd name="T50" fmla="*/ 664 w 2123"/>
                <a:gd name="T51" fmla="*/ 252 h 1696"/>
                <a:gd name="T52" fmla="*/ 628 w 2123"/>
                <a:gd name="T53" fmla="*/ 322 h 1696"/>
                <a:gd name="T54" fmla="*/ 301 w 2123"/>
                <a:gd name="T55" fmla="*/ 525 h 1696"/>
                <a:gd name="T56" fmla="*/ 0 w 2123"/>
                <a:gd name="T57" fmla="*/ 649 h 1696"/>
                <a:gd name="T58" fmla="*/ 0 w 2123"/>
                <a:gd name="T59" fmla="*/ 654 h 1696"/>
                <a:gd name="T60" fmla="*/ 0 w 2123"/>
                <a:gd name="T61" fmla="*/ 686 h 1696"/>
                <a:gd name="T62" fmla="*/ 295 w 2123"/>
                <a:gd name="T63" fmla="*/ 568 h 1696"/>
                <a:gd name="T64" fmla="*/ 586 w 2123"/>
                <a:gd name="T65" fmla="*/ 386 h 1696"/>
                <a:gd name="T66" fmla="*/ 502 w 2123"/>
                <a:gd name="T67" fmla="*/ 601 h 1696"/>
                <a:gd name="T68" fmla="*/ 520 w 2123"/>
                <a:gd name="T69" fmla="*/ 890 h 1696"/>
                <a:gd name="T70" fmla="*/ 456 w 2123"/>
                <a:gd name="T71" fmla="*/ 1045 h 1696"/>
                <a:gd name="T72" fmla="*/ 325 w 2123"/>
                <a:gd name="T73" fmla="*/ 1324 h 1696"/>
                <a:gd name="T74" fmla="*/ 319 w 2123"/>
                <a:gd name="T75" fmla="*/ 1517 h 1696"/>
                <a:gd name="T76" fmla="*/ 325 w 2123"/>
                <a:gd name="T77" fmla="*/ 1517 h 1696"/>
                <a:gd name="T78" fmla="*/ 343 w 2123"/>
                <a:gd name="T79" fmla="*/ 1388 h 1696"/>
                <a:gd name="T80" fmla="*/ 574 w 2123"/>
                <a:gd name="T81" fmla="*/ 933 h 1696"/>
                <a:gd name="T82" fmla="*/ 574 w 2123"/>
                <a:gd name="T83" fmla="*/ 93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6"/>
            <p:cNvSpPr>
              <a:spLocks/>
            </p:cNvSpPr>
            <p:nvPr/>
          </p:nvSpPr>
          <p:spPr bwMode="hidden">
            <a:xfrm>
              <a:off x="0" y="524"/>
              <a:ext cx="973" cy="1195"/>
            </a:xfrm>
            <a:custGeom>
              <a:avLst/>
              <a:gdLst>
                <a:gd name="T0" fmla="*/ 325 w 969"/>
                <a:gd name="T1" fmla="*/ 1192 h 1192"/>
                <a:gd name="T2" fmla="*/ 494 w 969"/>
                <a:gd name="T3" fmla="*/ 1198 h 1192"/>
                <a:gd name="T4" fmla="*/ 584 w 969"/>
                <a:gd name="T5" fmla="*/ 1156 h 1192"/>
                <a:gd name="T6" fmla="*/ 819 w 969"/>
                <a:gd name="T7" fmla="*/ 1091 h 1192"/>
                <a:gd name="T8" fmla="*/ 941 w 969"/>
                <a:gd name="T9" fmla="*/ 1061 h 1192"/>
                <a:gd name="T10" fmla="*/ 765 w 969"/>
                <a:gd name="T11" fmla="*/ 993 h 1192"/>
                <a:gd name="T12" fmla="*/ 560 w 969"/>
                <a:gd name="T13" fmla="*/ 957 h 1192"/>
                <a:gd name="T14" fmla="*/ 199 w 969"/>
                <a:gd name="T15" fmla="*/ 975 h 1192"/>
                <a:gd name="T16" fmla="*/ 301 w 969"/>
                <a:gd name="T17" fmla="*/ 897 h 1192"/>
                <a:gd name="T18" fmla="*/ 500 w 969"/>
                <a:gd name="T19" fmla="*/ 807 h 1192"/>
                <a:gd name="T20" fmla="*/ 700 w 969"/>
                <a:gd name="T21" fmla="*/ 675 h 1192"/>
                <a:gd name="T22" fmla="*/ 706 w 969"/>
                <a:gd name="T23" fmla="*/ 675 h 1192"/>
                <a:gd name="T24" fmla="*/ 718 w 969"/>
                <a:gd name="T25" fmla="*/ 669 h 1192"/>
                <a:gd name="T26" fmla="*/ 759 w 969"/>
                <a:gd name="T27" fmla="*/ 651 h 1192"/>
                <a:gd name="T28" fmla="*/ 783 w 969"/>
                <a:gd name="T29" fmla="*/ 645 h 1192"/>
                <a:gd name="T30" fmla="*/ 795 w 969"/>
                <a:gd name="T31" fmla="*/ 633 h 1192"/>
                <a:gd name="T32" fmla="*/ 801 w 969"/>
                <a:gd name="T33" fmla="*/ 621 h 1192"/>
                <a:gd name="T34" fmla="*/ 795 w 969"/>
                <a:gd name="T35" fmla="*/ 615 h 1192"/>
                <a:gd name="T36" fmla="*/ 789 w 969"/>
                <a:gd name="T37" fmla="*/ 603 h 1192"/>
                <a:gd name="T38" fmla="*/ 789 w 969"/>
                <a:gd name="T39" fmla="*/ 577 h 1192"/>
                <a:gd name="T40" fmla="*/ 801 w 969"/>
                <a:gd name="T41" fmla="*/ 547 h 1192"/>
                <a:gd name="T42" fmla="*/ 813 w 969"/>
                <a:gd name="T43" fmla="*/ 517 h 1192"/>
                <a:gd name="T44" fmla="*/ 831 w 969"/>
                <a:gd name="T45" fmla="*/ 487 h 1192"/>
                <a:gd name="T46" fmla="*/ 843 w 969"/>
                <a:gd name="T47" fmla="*/ 457 h 1192"/>
                <a:gd name="T48" fmla="*/ 849 w 969"/>
                <a:gd name="T49" fmla="*/ 439 h 1192"/>
                <a:gd name="T50" fmla="*/ 857 w 969"/>
                <a:gd name="T51" fmla="*/ 433 h 1192"/>
                <a:gd name="T52" fmla="*/ 857 w 969"/>
                <a:gd name="T53" fmla="*/ 349 h 1192"/>
                <a:gd name="T54" fmla="*/ 857 w 969"/>
                <a:gd name="T55" fmla="*/ 343 h 1192"/>
                <a:gd name="T56" fmla="*/ 863 w 969"/>
                <a:gd name="T57" fmla="*/ 337 h 1192"/>
                <a:gd name="T58" fmla="*/ 881 w 969"/>
                <a:gd name="T59" fmla="*/ 307 h 1192"/>
                <a:gd name="T60" fmla="*/ 893 w 969"/>
                <a:gd name="T61" fmla="*/ 271 h 1192"/>
                <a:gd name="T62" fmla="*/ 905 w 969"/>
                <a:gd name="T63" fmla="*/ 241 h 1192"/>
                <a:gd name="T64" fmla="*/ 911 w 969"/>
                <a:gd name="T65" fmla="*/ 229 h 1192"/>
                <a:gd name="T66" fmla="*/ 917 w 969"/>
                <a:gd name="T67" fmla="*/ 217 h 1192"/>
                <a:gd name="T68" fmla="*/ 935 w 969"/>
                <a:gd name="T69" fmla="*/ 173 h 1192"/>
                <a:gd name="T70" fmla="*/ 953 w 969"/>
                <a:gd name="T71" fmla="*/ 137 h 1192"/>
                <a:gd name="T72" fmla="*/ 959 w 969"/>
                <a:gd name="T73" fmla="*/ 125 h 1192"/>
                <a:gd name="T74" fmla="*/ 959 w 969"/>
                <a:gd name="T75" fmla="*/ 119 h 1192"/>
                <a:gd name="T76" fmla="*/ 977 w 969"/>
                <a:gd name="T77" fmla="*/ 0 h 1192"/>
                <a:gd name="T78" fmla="*/ 953 w 969"/>
                <a:gd name="T79" fmla="*/ 47 h 1192"/>
                <a:gd name="T80" fmla="*/ 789 w 969"/>
                <a:gd name="T81" fmla="*/ 113 h 1192"/>
                <a:gd name="T82" fmla="*/ 712 w 969"/>
                <a:gd name="T83" fmla="*/ 161 h 1192"/>
                <a:gd name="T84" fmla="*/ 464 w 969"/>
                <a:gd name="T85" fmla="*/ 235 h 1192"/>
                <a:gd name="T86" fmla="*/ 283 w 969"/>
                <a:gd name="T87" fmla="*/ 289 h 1192"/>
                <a:gd name="T88" fmla="*/ 175 w 969"/>
                <a:gd name="T89" fmla="*/ 295 h 1192"/>
                <a:gd name="T90" fmla="*/ 12 w 969"/>
                <a:gd name="T91" fmla="*/ 487 h 1192"/>
                <a:gd name="T92" fmla="*/ 0 w 969"/>
                <a:gd name="T93" fmla="*/ 511 h 1192"/>
                <a:gd name="T94" fmla="*/ 0 w 969"/>
                <a:gd name="T95" fmla="*/ 1192 h 1192"/>
                <a:gd name="T96" fmla="*/ 96 w 969"/>
                <a:gd name="T97" fmla="*/ 1186 h 1192"/>
                <a:gd name="T98" fmla="*/ 325 w 969"/>
                <a:gd name="T99" fmla="*/ 1192 h 1192"/>
                <a:gd name="T100" fmla="*/ 325 w 969"/>
                <a:gd name="T101" fmla="*/ 1192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p:cNvSpPr>
              <a:spLocks/>
            </p:cNvSpPr>
            <p:nvPr/>
          </p:nvSpPr>
          <p:spPr bwMode="hidden">
            <a:xfrm>
              <a:off x="3525" y="1"/>
              <a:ext cx="2185" cy="1508"/>
            </a:xfrm>
            <a:custGeom>
              <a:avLst/>
              <a:gdLst>
                <a:gd name="T0" fmla="*/ 1042 w 2176"/>
                <a:gd name="T1" fmla="*/ 771 h 1505"/>
                <a:gd name="T2" fmla="*/ 1200 w 2176"/>
                <a:gd name="T3" fmla="*/ 1239 h 1505"/>
                <a:gd name="T4" fmla="*/ 964 w 2176"/>
                <a:gd name="T5" fmla="*/ 1197 h 1505"/>
                <a:gd name="T6" fmla="*/ 729 w 2176"/>
                <a:gd name="T7" fmla="*/ 1131 h 1505"/>
                <a:gd name="T8" fmla="*/ 446 w 2176"/>
                <a:gd name="T9" fmla="*/ 1113 h 1505"/>
                <a:gd name="T10" fmla="*/ 0 w 2176"/>
                <a:gd name="T11" fmla="*/ 1083 h 1505"/>
                <a:gd name="T12" fmla="*/ 30 w 2176"/>
                <a:gd name="T13" fmla="*/ 1119 h 1505"/>
                <a:gd name="T14" fmla="*/ 500 w 2176"/>
                <a:gd name="T15" fmla="*/ 1137 h 1505"/>
                <a:gd name="T16" fmla="*/ 783 w 2176"/>
                <a:gd name="T17" fmla="*/ 1191 h 1505"/>
                <a:gd name="T18" fmla="*/ 1140 w 2176"/>
                <a:gd name="T19" fmla="*/ 1307 h 1505"/>
                <a:gd name="T20" fmla="*/ 1078 w 2176"/>
                <a:gd name="T21" fmla="*/ 1325 h 1505"/>
                <a:gd name="T22" fmla="*/ 717 w 2176"/>
                <a:gd name="T23" fmla="*/ 1511 h 1505"/>
                <a:gd name="T24" fmla="*/ 771 w 2176"/>
                <a:gd name="T25" fmla="*/ 1487 h 1505"/>
                <a:gd name="T26" fmla="*/ 869 w 2176"/>
                <a:gd name="T27" fmla="*/ 1445 h 1505"/>
                <a:gd name="T28" fmla="*/ 1030 w 2176"/>
                <a:gd name="T29" fmla="*/ 1361 h 1505"/>
                <a:gd name="T30" fmla="*/ 1224 w 2176"/>
                <a:gd name="T31" fmla="*/ 1301 h 1505"/>
                <a:gd name="T32" fmla="*/ 1277 w 2176"/>
                <a:gd name="T33" fmla="*/ 1227 h 1505"/>
                <a:gd name="T34" fmla="*/ 1646 w 2176"/>
                <a:gd name="T35" fmla="*/ 1047 h 1505"/>
                <a:gd name="T36" fmla="*/ 1947 w 2176"/>
                <a:gd name="T37" fmla="*/ 957 h 1505"/>
                <a:gd name="T38" fmla="*/ 2194 w 2176"/>
                <a:gd name="T39" fmla="*/ 825 h 1505"/>
                <a:gd name="T40" fmla="*/ 1977 w 2176"/>
                <a:gd name="T41" fmla="*/ 915 h 1505"/>
                <a:gd name="T42" fmla="*/ 1670 w 2176"/>
                <a:gd name="T43" fmla="*/ 993 h 1505"/>
                <a:gd name="T44" fmla="*/ 1351 w 2176"/>
                <a:gd name="T45" fmla="*/ 1155 h 1505"/>
                <a:gd name="T46" fmla="*/ 1513 w 2176"/>
                <a:gd name="T47" fmla="*/ 909 h 1505"/>
                <a:gd name="T48" fmla="*/ 1634 w 2176"/>
                <a:gd name="T49" fmla="*/ 547 h 1505"/>
                <a:gd name="T50" fmla="*/ 1754 w 2176"/>
                <a:gd name="T51" fmla="*/ 374 h 1505"/>
                <a:gd name="T52" fmla="*/ 1995 w 2176"/>
                <a:gd name="T53" fmla="*/ 60 h 1505"/>
                <a:gd name="T54" fmla="*/ 2019 w 2176"/>
                <a:gd name="T55" fmla="*/ 0 h 1505"/>
                <a:gd name="T56" fmla="*/ 1989 w 2176"/>
                <a:gd name="T57" fmla="*/ 0 h 1505"/>
                <a:gd name="T58" fmla="*/ 1610 w 2176"/>
                <a:gd name="T59" fmla="*/ 482 h 1505"/>
                <a:gd name="T60" fmla="*/ 1489 w 2176"/>
                <a:gd name="T61" fmla="*/ 891 h 1505"/>
                <a:gd name="T62" fmla="*/ 1265 w 2176"/>
                <a:gd name="T63" fmla="*/ 1179 h 1505"/>
                <a:gd name="T64" fmla="*/ 1140 w 2176"/>
                <a:gd name="T65" fmla="*/ 909 h 1505"/>
                <a:gd name="T66" fmla="*/ 1018 w 2176"/>
                <a:gd name="T67" fmla="*/ 542 h 1505"/>
                <a:gd name="T68" fmla="*/ 893 w 2176"/>
                <a:gd name="T69" fmla="*/ 222 h 1505"/>
                <a:gd name="T70" fmla="*/ 795 w 2176"/>
                <a:gd name="T71" fmla="*/ 0 h 1505"/>
                <a:gd name="T72" fmla="*/ 759 w 2176"/>
                <a:gd name="T73" fmla="*/ 0 h 1505"/>
                <a:gd name="T74" fmla="*/ 911 w 2176"/>
                <a:gd name="T75" fmla="*/ 356 h 1505"/>
                <a:gd name="T76" fmla="*/ 1042 w 2176"/>
                <a:gd name="T77" fmla="*/ 771 h 1505"/>
                <a:gd name="T78" fmla="*/ 1042 w 2176"/>
                <a:gd name="T79" fmla="*/ 771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p:cNvSpPr>
              <a:spLocks/>
            </p:cNvSpPr>
            <p:nvPr/>
          </p:nvSpPr>
          <p:spPr bwMode="hidden">
            <a:xfrm>
              <a:off x="0" y="649"/>
              <a:ext cx="816" cy="806"/>
            </a:xfrm>
            <a:custGeom>
              <a:avLst/>
              <a:gdLst>
                <a:gd name="T0" fmla="*/ 163 w 813"/>
                <a:gd name="T1" fmla="*/ 566 h 804"/>
                <a:gd name="T2" fmla="*/ 331 w 813"/>
                <a:gd name="T3" fmla="*/ 440 h 804"/>
                <a:gd name="T4" fmla="*/ 650 w 813"/>
                <a:gd name="T5" fmla="*/ 218 h 804"/>
                <a:gd name="T6" fmla="*/ 819 w 813"/>
                <a:gd name="T7" fmla="*/ 0 h 804"/>
                <a:gd name="T8" fmla="*/ 681 w 813"/>
                <a:gd name="T9" fmla="*/ 150 h 804"/>
                <a:gd name="T10" fmla="*/ 146 w 813"/>
                <a:gd name="T11" fmla="*/ 506 h 804"/>
                <a:gd name="T12" fmla="*/ 0 w 813"/>
                <a:gd name="T13" fmla="*/ 736 h 804"/>
                <a:gd name="T14" fmla="*/ 0 w 813"/>
                <a:gd name="T15" fmla="*/ 808 h 804"/>
                <a:gd name="T16" fmla="*/ 163 w 813"/>
                <a:gd name="T17" fmla="*/ 566 h 804"/>
                <a:gd name="T18" fmla="*/ 163 w 813"/>
                <a:gd name="T19" fmla="*/ 566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p:cNvSpPr>
              <a:spLocks/>
            </p:cNvSpPr>
            <p:nvPr/>
          </p:nvSpPr>
          <p:spPr bwMode="hidden">
            <a:xfrm>
              <a:off x="0" y="1545"/>
              <a:ext cx="762" cy="107"/>
            </a:xfrm>
            <a:custGeom>
              <a:avLst/>
              <a:gdLst>
                <a:gd name="T0" fmla="*/ 464 w 759"/>
                <a:gd name="T1" fmla="*/ 66 h 107"/>
                <a:gd name="T2" fmla="*/ 765 w 759"/>
                <a:gd name="T3" fmla="*/ 0 h 107"/>
                <a:gd name="T4" fmla="*/ 500 w 759"/>
                <a:gd name="T5" fmla="*/ 36 h 107"/>
                <a:gd name="T6" fmla="*/ 140 w 759"/>
                <a:gd name="T7" fmla="*/ 48 h 107"/>
                <a:gd name="T8" fmla="*/ 0 w 759"/>
                <a:gd name="T9" fmla="*/ 78 h 107"/>
                <a:gd name="T10" fmla="*/ 0 w 759"/>
                <a:gd name="T11" fmla="*/ 107 h 107"/>
                <a:gd name="T12" fmla="*/ 96 w 759"/>
                <a:gd name="T13" fmla="*/ 89 h 107"/>
                <a:gd name="T14" fmla="*/ 464 w 759"/>
                <a:gd name="T15" fmla="*/ 66 h 107"/>
                <a:gd name="T16" fmla="*/ 464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
            <p:cNvSpPr>
              <a:spLocks/>
            </p:cNvSpPr>
            <p:nvPr/>
          </p:nvSpPr>
          <p:spPr bwMode="hidden">
            <a:xfrm>
              <a:off x="2314" y="3431"/>
              <a:ext cx="3182" cy="745"/>
            </a:xfrm>
            <a:custGeom>
              <a:avLst/>
              <a:gdLst>
                <a:gd name="T0" fmla="*/ 1399 w 3169"/>
                <a:gd name="T1" fmla="*/ 241 h 743"/>
                <a:gd name="T2" fmla="*/ 1748 w 3169"/>
                <a:gd name="T3" fmla="*/ 235 h 743"/>
                <a:gd name="T4" fmla="*/ 2105 w 3169"/>
                <a:gd name="T5" fmla="*/ 253 h 743"/>
                <a:gd name="T6" fmla="*/ 2525 w 3169"/>
                <a:gd name="T7" fmla="*/ 235 h 743"/>
                <a:gd name="T8" fmla="*/ 3195 w 3169"/>
                <a:gd name="T9" fmla="*/ 206 h 743"/>
                <a:gd name="T10" fmla="*/ 3141 w 3169"/>
                <a:gd name="T11" fmla="*/ 188 h 743"/>
                <a:gd name="T12" fmla="*/ 2442 w 3169"/>
                <a:gd name="T13" fmla="*/ 223 h 743"/>
                <a:gd name="T14" fmla="*/ 2019 w 3169"/>
                <a:gd name="T15" fmla="*/ 223 h 743"/>
                <a:gd name="T16" fmla="*/ 1471 w 3169"/>
                <a:gd name="T17" fmla="*/ 188 h 743"/>
                <a:gd name="T18" fmla="*/ 1555 w 3169"/>
                <a:gd name="T19" fmla="*/ 168 h 743"/>
                <a:gd name="T20" fmla="*/ 2055 w 3169"/>
                <a:gd name="T21" fmla="*/ 0 h 743"/>
                <a:gd name="T22" fmla="*/ 1977 w 3169"/>
                <a:gd name="T23" fmla="*/ 24 h 743"/>
                <a:gd name="T24" fmla="*/ 1852 w 3169"/>
                <a:gd name="T25" fmla="*/ 66 h 743"/>
                <a:gd name="T26" fmla="*/ 1616 w 3169"/>
                <a:gd name="T27" fmla="*/ 138 h 743"/>
                <a:gd name="T28" fmla="*/ 1350 w 3169"/>
                <a:gd name="T29" fmla="*/ 200 h 743"/>
                <a:gd name="T30" fmla="*/ 1278 w 3169"/>
                <a:gd name="T31" fmla="*/ 253 h 743"/>
                <a:gd name="T32" fmla="*/ 771 w 3169"/>
                <a:gd name="T33" fmla="*/ 415 h 743"/>
                <a:gd name="T34" fmla="*/ 337 w 3169"/>
                <a:gd name="T35" fmla="*/ 505 h 743"/>
                <a:gd name="T36" fmla="*/ 0 w 3169"/>
                <a:gd name="T37" fmla="*/ 621 h 743"/>
                <a:gd name="T38" fmla="*/ 301 w 3169"/>
                <a:gd name="T39" fmla="*/ 541 h 743"/>
                <a:gd name="T40" fmla="*/ 741 w 3169"/>
                <a:gd name="T41" fmla="*/ 451 h 743"/>
                <a:gd name="T42" fmla="*/ 1188 w 3169"/>
                <a:gd name="T43" fmla="*/ 313 h 743"/>
                <a:gd name="T44" fmla="*/ 989 w 3169"/>
                <a:gd name="T45" fmla="*/ 493 h 743"/>
                <a:gd name="T46" fmla="*/ 875 w 3169"/>
                <a:gd name="T47" fmla="*/ 747 h 743"/>
                <a:gd name="T48" fmla="*/ 869 w 3169"/>
                <a:gd name="T49" fmla="*/ 747 h 743"/>
                <a:gd name="T50" fmla="*/ 941 w 3169"/>
                <a:gd name="T51" fmla="*/ 747 h 743"/>
                <a:gd name="T52" fmla="*/ 1030 w 3169"/>
                <a:gd name="T53" fmla="*/ 499 h 743"/>
                <a:gd name="T54" fmla="*/ 1307 w 3169"/>
                <a:gd name="T55" fmla="*/ 283 h 743"/>
                <a:gd name="T56" fmla="*/ 1543 w 3169"/>
                <a:gd name="T57" fmla="*/ 451 h 743"/>
                <a:gd name="T58" fmla="*/ 1784 w 3169"/>
                <a:gd name="T59" fmla="*/ 681 h 743"/>
                <a:gd name="T60" fmla="*/ 1870 w 3169"/>
                <a:gd name="T61" fmla="*/ 747 h 743"/>
                <a:gd name="T62" fmla="*/ 1935 w 3169"/>
                <a:gd name="T63" fmla="*/ 747 h 743"/>
                <a:gd name="T64" fmla="*/ 1706 w 3169"/>
                <a:gd name="T65" fmla="*/ 529 h 743"/>
                <a:gd name="T66" fmla="*/ 1399 w 3169"/>
                <a:gd name="T67" fmla="*/ 241 h 743"/>
                <a:gd name="T68" fmla="*/ 1399 w 3169"/>
                <a:gd name="T69" fmla="*/ 241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smtClean="0"/>
            </a:p>
          </p:txBody>
        </p:sp>
        <p:sp>
          <p:nvSpPr>
            <p:cNvPr id="1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smtClean="0"/>
            </a:p>
          </p:txBody>
        </p:sp>
        <p:sp>
          <p:nvSpPr>
            <p:cNvPr id="1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2" name="Freeform 20"/>
            <p:cNvSpPr>
              <a:spLocks/>
            </p:cNvSpPr>
            <p:nvPr/>
          </p:nvSpPr>
          <p:spPr bwMode="hidden">
            <a:xfrm>
              <a:off x="3160" y="1860"/>
              <a:ext cx="2162" cy="1934"/>
            </a:xfrm>
            <a:custGeom>
              <a:avLst/>
              <a:gdLst>
                <a:gd name="T0" fmla="*/ 1858 w 2153"/>
                <a:gd name="T1" fmla="*/ 855 h 1930"/>
                <a:gd name="T2" fmla="*/ 1953 w 2153"/>
                <a:gd name="T3" fmla="*/ 1023 h 1930"/>
                <a:gd name="T4" fmla="*/ 2069 w 2153"/>
                <a:gd name="T5" fmla="*/ 1172 h 1930"/>
                <a:gd name="T6" fmla="*/ 2135 w 2153"/>
                <a:gd name="T7" fmla="*/ 1252 h 1930"/>
                <a:gd name="T8" fmla="*/ 2171 w 2153"/>
                <a:gd name="T9" fmla="*/ 1300 h 1930"/>
                <a:gd name="T10" fmla="*/ 1905 w 2153"/>
                <a:gd name="T11" fmla="*/ 981 h 1930"/>
                <a:gd name="T12" fmla="*/ 1876 w 2153"/>
                <a:gd name="T13" fmla="*/ 933 h 1930"/>
                <a:gd name="T14" fmla="*/ 1796 w 2153"/>
                <a:gd name="T15" fmla="*/ 1246 h 1930"/>
                <a:gd name="T16" fmla="*/ 1784 w 2153"/>
                <a:gd name="T17" fmla="*/ 1492 h 1930"/>
                <a:gd name="T18" fmla="*/ 1834 w 2153"/>
                <a:gd name="T19" fmla="*/ 1914 h 1930"/>
                <a:gd name="T20" fmla="*/ 1803 w 2153"/>
                <a:gd name="T21" fmla="*/ 1938 h 1930"/>
                <a:gd name="T22" fmla="*/ 1760 w 2153"/>
                <a:gd name="T23" fmla="*/ 1540 h 1930"/>
                <a:gd name="T24" fmla="*/ 1742 w 2153"/>
                <a:gd name="T25" fmla="*/ 1294 h 1930"/>
                <a:gd name="T26" fmla="*/ 1778 w 2153"/>
                <a:gd name="T27" fmla="*/ 1089 h 1930"/>
                <a:gd name="T28" fmla="*/ 1784 w 2153"/>
                <a:gd name="T29" fmla="*/ 879 h 1930"/>
                <a:gd name="T30" fmla="*/ 1278 w 2153"/>
                <a:gd name="T31" fmla="*/ 1011 h 1930"/>
                <a:gd name="T32" fmla="*/ 831 w 2153"/>
                <a:gd name="T33" fmla="*/ 1136 h 1930"/>
                <a:gd name="T34" fmla="*/ 325 w 2153"/>
                <a:gd name="T35" fmla="*/ 1318 h 1930"/>
                <a:gd name="T36" fmla="*/ 18 w 2153"/>
                <a:gd name="T37" fmla="*/ 1426 h 1930"/>
                <a:gd name="T38" fmla="*/ 313 w 2153"/>
                <a:gd name="T39" fmla="*/ 1288 h 1930"/>
                <a:gd name="T40" fmla="*/ 688 w 2153"/>
                <a:gd name="T41" fmla="*/ 1148 h 1930"/>
                <a:gd name="T42" fmla="*/ 1030 w 2153"/>
                <a:gd name="T43" fmla="*/ 1041 h 1930"/>
                <a:gd name="T44" fmla="*/ 1423 w 2153"/>
                <a:gd name="T45" fmla="*/ 933 h 1930"/>
                <a:gd name="T46" fmla="*/ 1706 w 2153"/>
                <a:gd name="T47" fmla="*/ 819 h 1930"/>
                <a:gd name="T48" fmla="*/ 1345 w 2153"/>
                <a:gd name="T49" fmla="*/ 625 h 1930"/>
                <a:gd name="T50" fmla="*/ 869 w 2153"/>
                <a:gd name="T51" fmla="*/ 517 h 1930"/>
                <a:gd name="T52" fmla="*/ 229 w 2153"/>
                <a:gd name="T53" fmla="*/ 161 h 1930"/>
                <a:gd name="T54" fmla="*/ 0 w 2153"/>
                <a:gd name="T55" fmla="*/ 83 h 1930"/>
                <a:gd name="T56" fmla="*/ 331 w 2153"/>
                <a:gd name="T57" fmla="*/ 179 h 1930"/>
                <a:gd name="T58" fmla="*/ 718 w 2153"/>
                <a:gd name="T59" fmla="*/ 385 h 1930"/>
                <a:gd name="T60" fmla="*/ 941 w 2153"/>
                <a:gd name="T61" fmla="*/ 493 h 1930"/>
                <a:gd name="T62" fmla="*/ 1363 w 2153"/>
                <a:gd name="T63" fmla="*/ 595 h 1930"/>
                <a:gd name="T64" fmla="*/ 1664 w 2153"/>
                <a:gd name="T65" fmla="*/ 747 h 1930"/>
                <a:gd name="T66" fmla="*/ 1435 w 2153"/>
                <a:gd name="T67" fmla="*/ 463 h 1930"/>
                <a:gd name="T68" fmla="*/ 1296 w 2153"/>
                <a:gd name="T69" fmla="*/ 191 h 1930"/>
                <a:gd name="T70" fmla="*/ 1164 w 2153"/>
                <a:gd name="T71" fmla="*/ 0 h 1930"/>
                <a:gd name="T72" fmla="*/ 1351 w 2153"/>
                <a:gd name="T73" fmla="*/ 215 h 1930"/>
                <a:gd name="T74" fmla="*/ 1501 w 2153"/>
                <a:gd name="T75" fmla="*/ 487 h 1930"/>
                <a:gd name="T76" fmla="*/ 1760 w 2153"/>
                <a:gd name="T77" fmla="*/ 807 h 1930"/>
                <a:gd name="T78" fmla="*/ 1858 w 2153"/>
                <a:gd name="T79" fmla="*/ 855 h 1930"/>
                <a:gd name="T80" fmla="*/ 1858 w 2153"/>
                <a:gd name="T81" fmla="*/ 855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4053"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en-US" altLang="en-US" noProof="0" smtClean="0"/>
              <a:t>Click to edit Master title style</a:t>
            </a:r>
          </a:p>
        </p:txBody>
      </p:sp>
      <p:sp>
        <p:nvSpPr>
          <p:cNvPr id="44054"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23" name="Rectangle 23"/>
          <p:cNvSpPr>
            <a:spLocks noGrp="1" noChangeArrowheads="1"/>
          </p:cNvSpPr>
          <p:nvPr>
            <p:ph type="dt" sz="quarter" idx="10"/>
          </p:nvPr>
        </p:nvSpPr>
        <p:spPr/>
        <p:txBody>
          <a:bodyPr/>
          <a:lstStyle>
            <a:lvl1pPr>
              <a:defRPr/>
            </a:lvl1pPr>
          </a:lstStyle>
          <a:p>
            <a:pPr>
              <a:defRPr/>
            </a:pPr>
            <a:endParaRPr lang="en-US" altLang="en-US"/>
          </a:p>
        </p:txBody>
      </p:sp>
      <p:sp>
        <p:nvSpPr>
          <p:cNvPr id="24" name="Rectangle 24"/>
          <p:cNvSpPr>
            <a:spLocks noGrp="1" noChangeArrowheads="1"/>
          </p:cNvSpPr>
          <p:nvPr>
            <p:ph type="ftr" sz="quarter" idx="11"/>
          </p:nvPr>
        </p:nvSpPr>
        <p:spPr/>
        <p:txBody>
          <a:bodyPr/>
          <a:lstStyle>
            <a:lvl1pPr>
              <a:defRPr/>
            </a:lvl1pPr>
          </a:lstStyle>
          <a:p>
            <a:pPr>
              <a:defRPr/>
            </a:pPr>
            <a:endParaRPr lang="en-US" altLang="en-US"/>
          </a:p>
        </p:txBody>
      </p:sp>
      <p:sp>
        <p:nvSpPr>
          <p:cNvPr id="25" name="Rectangle 25"/>
          <p:cNvSpPr>
            <a:spLocks noGrp="1" noChangeArrowheads="1"/>
          </p:cNvSpPr>
          <p:nvPr>
            <p:ph type="sldNum" sz="quarter" idx="12"/>
          </p:nvPr>
        </p:nvSpPr>
        <p:spPr/>
        <p:txBody>
          <a:bodyPr/>
          <a:lstStyle>
            <a:lvl1pPr>
              <a:defRPr/>
            </a:lvl1pPr>
          </a:lstStyle>
          <a:p>
            <a:pPr>
              <a:defRPr/>
            </a:pPr>
            <a:fld id="{B7F3A201-548F-48B8-839E-928E67914898}" type="slidenum">
              <a:rPr lang="en-US" altLang="en-US"/>
              <a:pPr>
                <a:defRPr/>
              </a:pPr>
              <a:t>‹#›</a:t>
            </a:fld>
            <a:endParaRPr lang="en-US" altLang="en-US"/>
          </a:p>
        </p:txBody>
      </p:sp>
    </p:spTree>
    <p:extLst>
      <p:ext uri="{BB962C8B-B14F-4D97-AF65-F5344CB8AC3E}">
        <p14:creationId xmlns:p14="http://schemas.microsoft.com/office/powerpoint/2010/main" val="4027986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5"/>
          <p:cNvSpPr>
            <a:spLocks noGrp="1" noChangeArrowheads="1"/>
          </p:cNvSpPr>
          <p:nvPr>
            <p:ph type="sldNum" sz="quarter" idx="12"/>
          </p:nvPr>
        </p:nvSpPr>
        <p:spPr>
          <a:ln/>
        </p:spPr>
        <p:txBody>
          <a:bodyPr/>
          <a:lstStyle>
            <a:lvl1pPr>
              <a:defRPr/>
            </a:lvl1pPr>
          </a:lstStyle>
          <a:p>
            <a:pPr>
              <a:defRPr/>
            </a:pPr>
            <a:fld id="{D7A86414-E05A-418F-9383-374ED7B427C8}" type="slidenum">
              <a:rPr lang="en-US" altLang="en-US"/>
              <a:pPr>
                <a:defRPr/>
              </a:pPr>
              <a:t>‹#›</a:t>
            </a:fld>
            <a:endParaRPr lang="en-US" altLang="en-US"/>
          </a:p>
        </p:txBody>
      </p:sp>
    </p:spTree>
    <p:extLst>
      <p:ext uri="{BB962C8B-B14F-4D97-AF65-F5344CB8AC3E}">
        <p14:creationId xmlns:p14="http://schemas.microsoft.com/office/powerpoint/2010/main" val="1724918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5"/>
          <p:cNvSpPr>
            <a:spLocks noGrp="1" noChangeArrowheads="1"/>
          </p:cNvSpPr>
          <p:nvPr>
            <p:ph type="sldNum" sz="quarter" idx="12"/>
          </p:nvPr>
        </p:nvSpPr>
        <p:spPr>
          <a:ln/>
        </p:spPr>
        <p:txBody>
          <a:bodyPr/>
          <a:lstStyle>
            <a:lvl1pPr>
              <a:defRPr/>
            </a:lvl1pPr>
          </a:lstStyle>
          <a:p>
            <a:pPr>
              <a:defRPr/>
            </a:pPr>
            <a:fld id="{918D9703-F1B0-4D0E-94FE-1164E1324159}" type="slidenum">
              <a:rPr lang="en-US" altLang="en-US"/>
              <a:pPr>
                <a:defRPr/>
              </a:pPr>
              <a:t>‹#›</a:t>
            </a:fld>
            <a:endParaRPr lang="en-US" altLang="en-US"/>
          </a:p>
        </p:txBody>
      </p:sp>
    </p:spTree>
    <p:extLst>
      <p:ext uri="{BB962C8B-B14F-4D97-AF65-F5344CB8AC3E}">
        <p14:creationId xmlns:p14="http://schemas.microsoft.com/office/powerpoint/2010/main" val="44009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5"/>
          <p:cNvSpPr>
            <a:spLocks noGrp="1" noChangeArrowheads="1"/>
          </p:cNvSpPr>
          <p:nvPr>
            <p:ph type="sldNum" sz="quarter" idx="12"/>
          </p:nvPr>
        </p:nvSpPr>
        <p:spPr>
          <a:ln/>
        </p:spPr>
        <p:txBody>
          <a:bodyPr/>
          <a:lstStyle>
            <a:lvl1pPr>
              <a:defRPr/>
            </a:lvl1pPr>
          </a:lstStyle>
          <a:p>
            <a:pPr>
              <a:defRPr/>
            </a:pPr>
            <a:fld id="{266F8373-64EE-4357-A9E7-98A318579D60}" type="slidenum">
              <a:rPr lang="en-US" altLang="en-US"/>
              <a:pPr>
                <a:defRPr/>
              </a:pPr>
              <a:t>‹#›</a:t>
            </a:fld>
            <a:endParaRPr lang="en-US" altLang="en-US"/>
          </a:p>
        </p:txBody>
      </p:sp>
    </p:spTree>
    <p:extLst>
      <p:ext uri="{BB962C8B-B14F-4D97-AF65-F5344CB8AC3E}">
        <p14:creationId xmlns:p14="http://schemas.microsoft.com/office/powerpoint/2010/main" val="1341830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5"/>
          <p:cNvSpPr>
            <a:spLocks noGrp="1" noChangeArrowheads="1"/>
          </p:cNvSpPr>
          <p:nvPr>
            <p:ph type="sldNum" sz="quarter" idx="12"/>
          </p:nvPr>
        </p:nvSpPr>
        <p:spPr>
          <a:ln/>
        </p:spPr>
        <p:txBody>
          <a:bodyPr/>
          <a:lstStyle>
            <a:lvl1pPr>
              <a:defRPr/>
            </a:lvl1pPr>
          </a:lstStyle>
          <a:p>
            <a:pPr>
              <a:defRPr/>
            </a:pPr>
            <a:fld id="{8D118484-7EA4-4820-ABB1-3C171952BD81}" type="slidenum">
              <a:rPr lang="en-US" altLang="en-US"/>
              <a:pPr>
                <a:defRPr/>
              </a:pPr>
              <a:t>‹#›</a:t>
            </a:fld>
            <a:endParaRPr lang="en-US" altLang="en-US"/>
          </a:p>
        </p:txBody>
      </p:sp>
    </p:spTree>
    <p:extLst>
      <p:ext uri="{BB962C8B-B14F-4D97-AF65-F5344CB8AC3E}">
        <p14:creationId xmlns:p14="http://schemas.microsoft.com/office/powerpoint/2010/main" val="2635721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5"/>
          <p:cNvSpPr>
            <a:spLocks noGrp="1" noChangeArrowheads="1"/>
          </p:cNvSpPr>
          <p:nvPr>
            <p:ph type="sldNum" sz="quarter" idx="12"/>
          </p:nvPr>
        </p:nvSpPr>
        <p:spPr>
          <a:ln/>
        </p:spPr>
        <p:txBody>
          <a:bodyPr/>
          <a:lstStyle>
            <a:lvl1pPr>
              <a:defRPr/>
            </a:lvl1pPr>
          </a:lstStyle>
          <a:p>
            <a:pPr>
              <a:defRPr/>
            </a:pPr>
            <a:fld id="{5288955F-B5F8-4613-985E-EEFE7AEF328E}" type="slidenum">
              <a:rPr lang="en-US" altLang="en-US"/>
              <a:pPr>
                <a:defRPr/>
              </a:pPr>
              <a:t>‹#›</a:t>
            </a:fld>
            <a:endParaRPr lang="en-US" altLang="en-US"/>
          </a:p>
        </p:txBody>
      </p:sp>
    </p:spTree>
    <p:extLst>
      <p:ext uri="{BB962C8B-B14F-4D97-AF65-F5344CB8AC3E}">
        <p14:creationId xmlns:p14="http://schemas.microsoft.com/office/powerpoint/2010/main" val="35175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24"/>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25"/>
          <p:cNvSpPr>
            <a:spLocks noGrp="1" noChangeArrowheads="1"/>
          </p:cNvSpPr>
          <p:nvPr>
            <p:ph type="sldNum" sz="quarter" idx="12"/>
          </p:nvPr>
        </p:nvSpPr>
        <p:spPr>
          <a:ln/>
        </p:spPr>
        <p:txBody>
          <a:bodyPr/>
          <a:lstStyle>
            <a:lvl1pPr>
              <a:defRPr/>
            </a:lvl1pPr>
          </a:lstStyle>
          <a:p>
            <a:pPr>
              <a:defRPr/>
            </a:pPr>
            <a:fld id="{7DE1CA6D-53D6-4FFF-B58D-F24F0F68C6FD}" type="slidenum">
              <a:rPr lang="en-US" altLang="en-US"/>
              <a:pPr>
                <a:defRPr/>
              </a:pPr>
              <a:t>‹#›</a:t>
            </a:fld>
            <a:endParaRPr lang="en-US" altLang="en-US"/>
          </a:p>
        </p:txBody>
      </p:sp>
    </p:spTree>
    <p:extLst>
      <p:ext uri="{BB962C8B-B14F-4D97-AF65-F5344CB8AC3E}">
        <p14:creationId xmlns:p14="http://schemas.microsoft.com/office/powerpoint/2010/main" val="256193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24"/>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25"/>
          <p:cNvSpPr>
            <a:spLocks noGrp="1" noChangeArrowheads="1"/>
          </p:cNvSpPr>
          <p:nvPr>
            <p:ph type="sldNum" sz="quarter" idx="12"/>
          </p:nvPr>
        </p:nvSpPr>
        <p:spPr>
          <a:ln/>
        </p:spPr>
        <p:txBody>
          <a:bodyPr/>
          <a:lstStyle>
            <a:lvl1pPr>
              <a:defRPr/>
            </a:lvl1pPr>
          </a:lstStyle>
          <a:p>
            <a:pPr>
              <a:defRPr/>
            </a:pPr>
            <a:fld id="{74E96CF4-AC42-4463-B1C2-5A392B93EF2E}" type="slidenum">
              <a:rPr lang="en-US" altLang="en-US"/>
              <a:pPr>
                <a:defRPr/>
              </a:pPr>
              <a:t>‹#›</a:t>
            </a:fld>
            <a:endParaRPr lang="en-US" altLang="en-US"/>
          </a:p>
        </p:txBody>
      </p:sp>
    </p:spTree>
    <p:extLst>
      <p:ext uri="{BB962C8B-B14F-4D97-AF65-F5344CB8AC3E}">
        <p14:creationId xmlns:p14="http://schemas.microsoft.com/office/powerpoint/2010/main" val="130107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24"/>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25"/>
          <p:cNvSpPr>
            <a:spLocks noGrp="1" noChangeArrowheads="1"/>
          </p:cNvSpPr>
          <p:nvPr>
            <p:ph type="sldNum" sz="quarter" idx="12"/>
          </p:nvPr>
        </p:nvSpPr>
        <p:spPr>
          <a:ln/>
        </p:spPr>
        <p:txBody>
          <a:bodyPr/>
          <a:lstStyle>
            <a:lvl1pPr>
              <a:defRPr/>
            </a:lvl1pPr>
          </a:lstStyle>
          <a:p>
            <a:pPr>
              <a:defRPr/>
            </a:pPr>
            <a:fld id="{CF4B991D-5100-4F1F-800D-31307F129738}" type="slidenum">
              <a:rPr lang="en-US" altLang="en-US"/>
              <a:pPr>
                <a:defRPr/>
              </a:pPr>
              <a:t>‹#›</a:t>
            </a:fld>
            <a:endParaRPr lang="en-US" altLang="en-US"/>
          </a:p>
        </p:txBody>
      </p:sp>
    </p:spTree>
    <p:extLst>
      <p:ext uri="{BB962C8B-B14F-4D97-AF65-F5344CB8AC3E}">
        <p14:creationId xmlns:p14="http://schemas.microsoft.com/office/powerpoint/2010/main" val="1376600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5"/>
          <p:cNvSpPr>
            <a:spLocks noGrp="1" noChangeArrowheads="1"/>
          </p:cNvSpPr>
          <p:nvPr>
            <p:ph type="sldNum" sz="quarter" idx="12"/>
          </p:nvPr>
        </p:nvSpPr>
        <p:spPr>
          <a:ln/>
        </p:spPr>
        <p:txBody>
          <a:bodyPr/>
          <a:lstStyle>
            <a:lvl1pPr>
              <a:defRPr/>
            </a:lvl1pPr>
          </a:lstStyle>
          <a:p>
            <a:pPr>
              <a:defRPr/>
            </a:pPr>
            <a:fld id="{FCBCA2D4-A8ED-4F09-B198-B0E6100E54FE}" type="slidenum">
              <a:rPr lang="en-US" altLang="en-US"/>
              <a:pPr>
                <a:defRPr/>
              </a:pPr>
              <a:t>‹#›</a:t>
            </a:fld>
            <a:endParaRPr lang="en-US" altLang="en-US"/>
          </a:p>
        </p:txBody>
      </p:sp>
    </p:spTree>
    <p:extLst>
      <p:ext uri="{BB962C8B-B14F-4D97-AF65-F5344CB8AC3E}">
        <p14:creationId xmlns:p14="http://schemas.microsoft.com/office/powerpoint/2010/main" val="2510625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5"/>
          <p:cNvSpPr>
            <a:spLocks noGrp="1" noChangeArrowheads="1"/>
          </p:cNvSpPr>
          <p:nvPr>
            <p:ph type="sldNum" sz="quarter" idx="12"/>
          </p:nvPr>
        </p:nvSpPr>
        <p:spPr>
          <a:ln/>
        </p:spPr>
        <p:txBody>
          <a:bodyPr/>
          <a:lstStyle>
            <a:lvl1pPr>
              <a:defRPr/>
            </a:lvl1pPr>
          </a:lstStyle>
          <a:p>
            <a:pPr>
              <a:defRPr/>
            </a:pPr>
            <a:fld id="{B17CE50C-1BDA-4BFE-9F67-DD3A3CEE337E}" type="slidenum">
              <a:rPr lang="en-US" altLang="en-US"/>
              <a:pPr>
                <a:defRPr/>
              </a:pPr>
              <a:t>‹#›</a:t>
            </a:fld>
            <a:endParaRPr lang="en-US" altLang="en-US"/>
          </a:p>
        </p:txBody>
      </p:sp>
    </p:spTree>
    <p:extLst>
      <p:ext uri="{BB962C8B-B14F-4D97-AF65-F5344CB8AC3E}">
        <p14:creationId xmlns:p14="http://schemas.microsoft.com/office/powerpoint/2010/main" val="2995879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43011"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33" name="Freeform 4"/>
            <p:cNvSpPr>
              <a:spLocks/>
            </p:cNvSpPr>
            <p:nvPr/>
          </p:nvSpPr>
          <p:spPr bwMode="hidden">
            <a:xfrm>
              <a:off x="0" y="2496"/>
              <a:ext cx="2112" cy="1604"/>
            </a:xfrm>
            <a:custGeom>
              <a:avLst/>
              <a:gdLst>
                <a:gd name="T0" fmla="*/ 574 w 2123"/>
                <a:gd name="T1" fmla="*/ 933 h 1696"/>
                <a:gd name="T2" fmla="*/ 538 w 2123"/>
                <a:gd name="T3" fmla="*/ 611 h 1696"/>
                <a:gd name="T4" fmla="*/ 664 w 2123"/>
                <a:gd name="T5" fmla="*/ 354 h 1696"/>
                <a:gd name="T6" fmla="*/ 917 w 2123"/>
                <a:gd name="T7" fmla="*/ 525 h 1696"/>
                <a:gd name="T8" fmla="*/ 1202 w 2123"/>
                <a:gd name="T9" fmla="*/ 777 h 1696"/>
                <a:gd name="T10" fmla="*/ 1467 w 2123"/>
                <a:gd name="T11" fmla="*/ 992 h 1696"/>
                <a:gd name="T12" fmla="*/ 1782 w 2123"/>
                <a:gd name="T13" fmla="*/ 1216 h 1696"/>
                <a:gd name="T14" fmla="*/ 1863 w 2123"/>
                <a:gd name="T15" fmla="*/ 1264 h 1696"/>
                <a:gd name="T16" fmla="*/ 1817 w 2123"/>
                <a:gd name="T17" fmla="*/ 1212 h 1696"/>
                <a:gd name="T18" fmla="*/ 1397 w 2123"/>
                <a:gd name="T19" fmla="*/ 896 h 1696"/>
                <a:gd name="T20" fmla="*/ 1076 w 2123"/>
                <a:gd name="T21" fmla="*/ 611 h 1696"/>
                <a:gd name="T22" fmla="*/ 715 w 2123"/>
                <a:gd name="T23" fmla="*/ 294 h 1696"/>
                <a:gd name="T24" fmla="*/ 989 w 2123"/>
                <a:gd name="T25" fmla="*/ 278 h 1696"/>
                <a:gd name="T26" fmla="*/ 1272 w 2123"/>
                <a:gd name="T27" fmla="*/ 284 h 1696"/>
                <a:gd name="T28" fmla="*/ 1598 w 2123"/>
                <a:gd name="T29" fmla="*/ 240 h 1696"/>
                <a:gd name="T30" fmla="*/ 2101 w 2123"/>
                <a:gd name="T31" fmla="*/ 176 h 1696"/>
                <a:gd name="T32" fmla="*/ 2053 w 2123"/>
                <a:gd name="T33" fmla="*/ 155 h 1696"/>
                <a:gd name="T34" fmla="*/ 1527 w 2123"/>
                <a:gd name="T35" fmla="*/ 230 h 1696"/>
                <a:gd name="T36" fmla="*/ 1196 w 2123"/>
                <a:gd name="T37" fmla="*/ 246 h 1696"/>
                <a:gd name="T38" fmla="*/ 751 w 2123"/>
                <a:gd name="T39" fmla="*/ 230 h 1696"/>
                <a:gd name="T40" fmla="*/ 811 w 2123"/>
                <a:gd name="T41" fmla="*/ 203 h 1696"/>
                <a:gd name="T42" fmla="*/ 1130 w 2123"/>
                <a:gd name="T43" fmla="*/ 0 h 1696"/>
                <a:gd name="T44" fmla="*/ 1076 w 2123"/>
                <a:gd name="T45" fmla="*/ 26 h 1696"/>
                <a:gd name="T46" fmla="*/ 1000 w 2123"/>
                <a:gd name="T47" fmla="*/ 75 h 1696"/>
                <a:gd name="T48" fmla="*/ 847 w 2123"/>
                <a:gd name="T49" fmla="*/ 171 h 1696"/>
                <a:gd name="T50" fmla="*/ 664 w 2123"/>
                <a:gd name="T51" fmla="*/ 252 h 1696"/>
                <a:gd name="T52" fmla="*/ 628 w 2123"/>
                <a:gd name="T53" fmla="*/ 322 h 1696"/>
                <a:gd name="T54" fmla="*/ 301 w 2123"/>
                <a:gd name="T55" fmla="*/ 525 h 1696"/>
                <a:gd name="T56" fmla="*/ 0 w 2123"/>
                <a:gd name="T57" fmla="*/ 649 h 1696"/>
                <a:gd name="T58" fmla="*/ 0 w 2123"/>
                <a:gd name="T59" fmla="*/ 654 h 1696"/>
                <a:gd name="T60" fmla="*/ 0 w 2123"/>
                <a:gd name="T61" fmla="*/ 686 h 1696"/>
                <a:gd name="T62" fmla="*/ 295 w 2123"/>
                <a:gd name="T63" fmla="*/ 568 h 1696"/>
                <a:gd name="T64" fmla="*/ 586 w 2123"/>
                <a:gd name="T65" fmla="*/ 386 h 1696"/>
                <a:gd name="T66" fmla="*/ 502 w 2123"/>
                <a:gd name="T67" fmla="*/ 601 h 1696"/>
                <a:gd name="T68" fmla="*/ 520 w 2123"/>
                <a:gd name="T69" fmla="*/ 890 h 1696"/>
                <a:gd name="T70" fmla="*/ 456 w 2123"/>
                <a:gd name="T71" fmla="*/ 1045 h 1696"/>
                <a:gd name="T72" fmla="*/ 325 w 2123"/>
                <a:gd name="T73" fmla="*/ 1324 h 1696"/>
                <a:gd name="T74" fmla="*/ 319 w 2123"/>
                <a:gd name="T75" fmla="*/ 1517 h 1696"/>
                <a:gd name="T76" fmla="*/ 325 w 2123"/>
                <a:gd name="T77" fmla="*/ 1517 h 1696"/>
                <a:gd name="T78" fmla="*/ 343 w 2123"/>
                <a:gd name="T79" fmla="*/ 1388 h 1696"/>
                <a:gd name="T80" fmla="*/ 574 w 2123"/>
                <a:gd name="T81" fmla="*/ 933 h 1696"/>
                <a:gd name="T82" fmla="*/ 574 w 2123"/>
                <a:gd name="T83" fmla="*/ 93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6"/>
            <p:cNvSpPr>
              <a:spLocks/>
            </p:cNvSpPr>
            <p:nvPr/>
          </p:nvSpPr>
          <p:spPr bwMode="hidden">
            <a:xfrm>
              <a:off x="0" y="524"/>
              <a:ext cx="973" cy="1195"/>
            </a:xfrm>
            <a:custGeom>
              <a:avLst/>
              <a:gdLst>
                <a:gd name="T0" fmla="*/ 325 w 969"/>
                <a:gd name="T1" fmla="*/ 1192 h 1192"/>
                <a:gd name="T2" fmla="*/ 494 w 969"/>
                <a:gd name="T3" fmla="*/ 1198 h 1192"/>
                <a:gd name="T4" fmla="*/ 584 w 969"/>
                <a:gd name="T5" fmla="*/ 1156 h 1192"/>
                <a:gd name="T6" fmla="*/ 819 w 969"/>
                <a:gd name="T7" fmla="*/ 1091 h 1192"/>
                <a:gd name="T8" fmla="*/ 941 w 969"/>
                <a:gd name="T9" fmla="*/ 1061 h 1192"/>
                <a:gd name="T10" fmla="*/ 765 w 969"/>
                <a:gd name="T11" fmla="*/ 993 h 1192"/>
                <a:gd name="T12" fmla="*/ 560 w 969"/>
                <a:gd name="T13" fmla="*/ 957 h 1192"/>
                <a:gd name="T14" fmla="*/ 199 w 969"/>
                <a:gd name="T15" fmla="*/ 975 h 1192"/>
                <a:gd name="T16" fmla="*/ 301 w 969"/>
                <a:gd name="T17" fmla="*/ 897 h 1192"/>
                <a:gd name="T18" fmla="*/ 500 w 969"/>
                <a:gd name="T19" fmla="*/ 807 h 1192"/>
                <a:gd name="T20" fmla="*/ 700 w 969"/>
                <a:gd name="T21" fmla="*/ 675 h 1192"/>
                <a:gd name="T22" fmla="*/ 706 w 969"/>
                <a:gd name="T23" fmla="*/ 675 h 1192"/>
                <a:gd name="T24" fmla="*/ 718 w 969"/>
                <a:gd name="T25" fmla="*/ 669 h 1192"/>
                <a:gd name="T26" fmla="*/ 759 w 969"/>
                <a:gd name="T27" fmla="*/ 651 h 1192"/>
                <a:gd name="T28" fmla="*/ 783 w 969"/>
                <a:gd name="T29" fmla="*/ 645 h 1192"/>
                <a:gd name="T30" fmla="*/ 795 w 969"/>
                <a:gd name="T31" fmla="*/ 633 h 1192"/>
                <a:gd name="T32" fmla="*/ 801 w 969"/>
                <a:gd name="T33" fmla="*/ 621 h 1192"/>
                <a:gd name="T34" fmla="*/ 795 w 969"/>
                <a:gd name="T35" fmla="*/ 615 h 1192"/>
                <a:gd name="T36" fmla="*/ 789 w 969"/>
                <a:gd name="T37" fmla="*/ 603 h 1192"/>
                <a:gd name="T38" fmla="*/ 789 w 969"/>
                <a:gd name="T39" fmla="*/ 577 h 1192"/>
                <a:gd name="T40" fmla="*/ 801 w 969"/>
                <a:gd name="T41" fmla="*/ 547 h 1192"/>
                <a:gd name="T42" fmla="*/ 813 w 969"/>
                <a:gd name="T43" fmla="*/ 517 h 1192"/>
                <a:gd name="T44" fmla="*/ 831 w 969"/>
                <a:gd name="T45" fmla="*/ 487 h 1192"/>
                <a:gd name="T46" fmla="*/ 843 w 969"/>
                <a:gd name="T47" fmla="*/ 457 h 1192"/>
                <a:gd name="T48" fmla="*/ 849 w 969"/>
                <a:gd name="T49" fmla="*/ 439 h 1192"/>
                <a:gd name="T50" fmla="*/ 857 w 969"/>
                <a:gd name="T51" fmla="*/ 433 h 1192"/>
                <a:gd name="T52" fmla="*/ 857 w 969"/>
                <a:gd name="T53" fmla="*/ 349 h 1192"/>
                <a:gd name="T54" fmla="*/ 857 w 969"/>
                <a:gd name="T55" fmla="*/ 343 h 1192"/>
                <a:gd name="T56" fmla="*/ 863 w 969"/>
                <a:gd name="T57" fmla="*/ 337 h 1192"/>
                <a:gd name="T58" fmla="*/ 881 w 969"/>
                <a:gd name="T59" fmla="*/ 307 h 1192"/>
                <a:gd name="T60" fmla="*/ 893 w 969"/>
                <a:gd name="T61" fmla="*/ 271 h 1192"/>
                <a:gd name="T62" fmla="*/ 905 w 969"/>
                <a:gd name="T63" fmla="*/ 241 h 1192"/>
                <a:gd name="T64" fmla="*/ 911 w 969"/>
                <a:gd name="T65" fmla="*/ 229 h 1192"/>
                <a:gd name="T66" fmla="*/ 917 w 969"/>
                <a:gd name="T67" fmla="*/ 217 h 1192"/>
                <a:gd name="T68" fmla="*/ 935 w 969"/>
                <a:gd name="T69" fmla="*/ 173 h 1192"/>
                <a:gd name="T70" fmla="*/ 953 w 969"/>
                <a:gd name="T71" fmla="*/ 137 h 1192"/>
                <a:gd name="T72" fmla="*/ 959 w 969"/>
                <a:gd name="T73" fmla="*/ 125 h 1192"/>
                <a:gd name="T74" fmla="*/ 959 w 969"/>
                <a:gd name="T75" fmla="*/ 119 h 1192"/>
                <a:gd name="T76" fmla="*/ 977 w 969"/>
                <a:gd name="T77" fmla="*/ 0 h 1192"/>
                <a:gd name="T78" fmla="*/ 953 w 969"/>
                <a:gd name="T79" fmla="*/ 47 h 1192"/>
                <a:gd name="T80" fmla="*/ 789 w 969"/>
                <a:gd name="T81" fmla="*/ 113 h 1192"/>
                <a:gd name="T82" fmla="*/ 712 w 969"/>
                <a:gd name="T83" fmla="*/ 161 h 1192"/>
                <a:gd name="T84" fmla="*/ 464 w 969"/>
                <a:gd name="T85" fmla="*/ 235 h 1192"/>
                <a:gd name="T86" fmla="*/ 283 w 969"/>
                <a:gd name="T87" fmla="*/ 289 h 1192"/>
                <a:gd name="T88" fmla="*/ 175 w 969"/>
                <a:gd name="T89" fmla="*/ 295 h 1192"/>
                <a:gd name="T90" fmla="*/ 12 w 969"/>
                <a:gd name="T91" fmla="*/ 487 h 1192"/>
                <a:gd name="T92" fmla="*/ 0 w 969"/>
                <a:gd name="T93" fmla="*/ 511 h 1192"/>
                <a:gd name="T94" fmla="*/ 0 w 969"/>
                <a:gd name="T95" fmla="*/ 1192 h 1192"/>
                <a:gd name="T96" fmla="*/ 96 w 969"/>
                <a:gd name="T97" fmla="*/ 1186 h 1192"/>
                <a:gd name="T98" fmla="*/ 325 w 969"/>
                <a:gd name="T99" fmla="*/ 1192 h 1192"/>
                <a:gd name="T100" fmla="*/ 325 w 969"/>
                <a:gd name="T101" fmla="*/ 1192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8"/>
            <p:cNvSpPr>
              <a:spLocks/>
            </p:cNvSpPr>
            <p:nvPr/>
          </p:nvSpPr>
          <p:spPr bwMode="hidden">
            <a:xfrm>
              <a:off x="3525" y="1"/>
              <a:ext cx="2185" cy="1508"/>
            </a:xfrm>
            <a:custGeom>
              <a:avLst/>
              <a:gdLst>
                <a:gd name="T0" fmla="*/ 1042 w 2176"/>
                <a:gd name="T1" fmla="*/ 771 h 1505"/>
                <a:gd name="T2" fmla="*/ 1200 w 2176"/>
                <a:gd name="T3" fmla="*/ 1239 h 1505"/>
                <a:gd name="T4" fmla="*/ 964 w 2176"/>
                <a:gd name="T5" fmla="*/ 1197 h 1505"/>
                <a:gd name="T6" fmla="*/ 729 w 2176"/>
                <a:gd name="T7" fmla="*/ 1131 h 1505"/>
                <a:gd name="T8" fmla="*/ 446 w 2176"/>
                <a:gd name="T9" fmla="*/ 1113 h 1505"/>
                <a:gd name="T10" fmla="*/ 0 w 2176"/>
                <a:gd name="T11" fmla="*/ 1083 h 1505"/>
                <a:gd name="T12" fmla="*/ 30 w 2176"/>
                <a:gd name="T13" fmla="*/ 1119 h 1505"/>
                <a:gd name="T14" fmla="*/ 500 w 2176"/>
                <a:gd name="T15" fmla="*/ 1137 h 1505"/>
                <a:gd name="T16" fmla="*/ 783 w 2176"/>
                <a:gd name="T17" fmla="*/ 1191 h 1505"/>
                <a:gd name="T18" fmla="*/ 1140 w 2176"/>
                <a:gd name="T19" fmla="*/ 1307 h 1505"/>
                <a:gd name="T20" fmla="*/ 1078 w 2176"/>
                <a:gd name="T21" fmla="*/ 1325 h 1505"/>
                <a:gd name="T22" fmla="*/ 717 w 2176"/>
                <a:gd name="T23" fmla="*/ 1511 h 1505"/>
                <a:gd name="T24" fmla="*/ 771 w 2176"/>
                <a:gd name="T25" fmla="*/ 1487 h 1505"/>
                <a:gd name="T26" fmla="*/ 869 w 2176"/>
                <a:gd name="T27" fmla="*/ 1445 h 1505"/>
                <a:gd name="T28" fmla="*/ 1030 w 2176"/>
                <a:gd name="T29" fmla="*/ 1361 h 1505"/>
                <a:gd name="T30" fmla="*/ 1224 w 2176"/>
                <a:gd name="T31" fmla="*/ 1301 h 1505"/>
                <a:gd name="T32" fmla="*/ 1277 w 2176"/>
                <a:gd name="T33" fmla="*/ 1227 h 1505"/>
                <a:gd name="T34" fmla="*/ 1646 w 2176"/>
                <a:gd name="T35" fmla="*/ 1047 h 1505"/>
                <a:gd name="T36" fmla="*/ 1947 w 2176"/>
                <a:gd name="T37" fmla="*/ 957 h 1505"/>
                <a:gd name="T38" fmla="*/ 2194 w 2176"/>
                <a:gd name="T39" fmla="*/ 825 h 1505"/>
                <a:gd name="T40" fmla="*/ 1977 w 2176"/>
                <a:gd name="T41" fmla="*/ 915 h 1505"/>
                <a:gd name="T42" fmla="*/ 1670 w 2176"/>
                <a:gd name="T43" fmla="*/ 993 h 1505"/>
                <a:gd name="T44" fmla="*/ 1351 w 2176"/>
                <a:gd name="T45" fmla="*/ 1155 h 1505"/>
                <a:gd name="T46" fmla="*/ 1513 w 2176"/>
                <a:gd name="T47" fmla="*/ 909 h 1505"/>
                <a:gd name="T48" fmla="*/ 1634 w 2176"/>
                <a:gd name="T49" fmla="*/ 547 h 1505"/>
                <a:gd name="T50" fmla="*/ 1754 w 2176"/>
                <a:gd name="T51" fmla="*/ 374 h 1505"/>
                <a:gd name="T52" fmla="*/ 1995 w 2176"/>
                <a:gd name="T53" fmla="*/ 60 h 1505"/>
                <a:gd name="T54" fmla="*/ 2019 w 2176"/>
                <a:gd name="T55" fmla="*/ 0 h 1505"/>
                <a:gd name="T56" fmla="*/ 1989 w 2176"/>
                <a:gd name="T57" fmla="*/ 0 h 1505"/>
                <a:gd name="T58" fmla="*/ 1610 w 2176"/>
                <a:gd name="T59" fmla="*/ 482 h 1505"/>
                <a:gd name="T60" fmla="*/ 1489 w 2176"/>
                <a:gd name="T61" fmla="*/ 891 h 1505"/>
                <a:gd name="T62" fmla="*/ 1265 w 2176"/>
                <a:gd name="T63" fmla="*/ 1179 h 1505"/>
                <a:gd name="T64" fmla="*/ 1140 w 2176"/>
                <a:gd name="T65" fmla="*/ 909 h 1505"/>
                <a:gd name="T66" fmla="*/ 1018 w 2176"/>
                <a:gd name="T67" fmla="*/ 542 h 1505"/>
                <a:gd name="T68" fmla="*/ 893 w 2176"/>
                <a:gd name="T69" fmla="*/ 222 h 1505"/>
                <a:gd name="T70" fmla="*/ 795 w 2176"/>
                <a:gd name="T71" fmla="*/ 0 h 1505"/>
                <a:gd name="T72" fmla="*/ 759 w 2176"/>
                <a:gd name="T73" fmla="*/ 0 h 1505"/>
                <a:gd name="T74" fmla="*/ 911 w 2176"/>
                <a:gd name="T75" fmla="*/ 356 h 1505"/>
                <a:gd name="T76" fmla="*/ 1042 w 2176"/>
                <a:gd name="T77" fmla="*/ 771 h 1505"/>
                <a:gd name="T78" fmla="*/ 1042 w 2176"/>
                <a:gd name="T79" fmla="*/ 771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p:cNvSpPr>
              <a:spLocks/>
            </p:cNvSpPr>
            <p:nvPr/>
          </p:nvSpPr>
          <p:spPr bwMode="hidden">
            <a:xfrm>
              <a:off x="0" y="649"/>
              <a:ext cx="816" cy="806"/>
            </a:xfrm>
            <a:custGeom>
              <a:avLst/>
              <a:gdLst>
                <a:gd name="T0" fmla="*/ 163 w 813"/>
                <a:gd name="T1" fmla="*/ 566 h 804"/>
                <a:gd name="T2" fmla="*/ 331 w 813"/>
                <a:gd name="T3" fmla="*/ 440 h 804"/>
                <a:gd name="T4" fmla="*/ 650 w 813"/>
                <a:gd name="T5" fmla="*/ 218 h 804"/>
                <a:gd name="T6" fmla="*/ 819 w 813"/>
                <a:gd name="T7" fmla="*/ 0 h 804"/>
                <a:gd name="T8" fmla="*/ 681 w 813"/>
                <a:gd name="T9" fmla="*/ 150 h 804"/>
                <a:gd name="T10" fmla="*/ 146 w 813"/>
                <a:gd name="T11" fmla="*/ 506 h 804"/>
                <a:gd name="T12" fmla="*/ 0 w 813"/>
                <a:gd name="T13" fmla="*/ 736 h 804"/>
                <a:gd name="T14" fmla="*/ 0 w 813"/>
                <a:gd name="T15" fmla="*/ 808 h 804"/>
                <a:gd name="T16" fmla="*/ 163 w 813"/>
                <a:gd name="T17" fmla="*/ 566 h 804"/>
                <a:gd name="T18" fmla="*/ 163 w 813"/>
                <a:gd name="T19" fmla="*/ 566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10"/>
            <p:cNvSpPr>
              <a:spLocks/>
            </p:cNvSpPr>
            <p:nvPr/>
          </p:nvSpPr>
          <p:spPr bwMode="hidden">
            <a:xfrm>
              <a:off x="0" y="1545"/>
              <a:ext cx="762" cy="107"/>
            </a:xfrm>
            <a:custGeom>
              <a:avLst/>
              <a:gdLst>
                <a:gd name="T0" fmla="*/ 464 w 759"/>
                <a:gd name="T1" fmla="*/ 66 h 107"/>
                <a:gd name="T2" fmla="*/ 765 w 759"/>
                <a:gd name="T3" fmla="*/ 0 h 107"/>
                <a:gd name="T4" fmla="*/ 500 w 759"/>
                <a:gd name="T5" fmla="*/ 36 h 107"/>
                <a:gd name="T6" fmla="*/ 140 w 759"/>
                <a:gd name="T7" fmla="*/ 48 h 107"/>
                <a:gd name="T8" fmla="*/ 0 w 759"/>
                <a:gd name="T9" fmla="*/ 78 h 107"/>
                <a:gd name="T10" fmla="*/ 0 w 759"/>
                <a:gd name="T11" fmla="*/ 107 h 107"/>
                <a:gd name="T12" fmla="*/ 96 w 759"/>
                <a:gd name="T13" fmla="*/ 89 h 107"/>
                <a:gd name="T14" fmla="*/ 464 w 759"/>
                <a:gd name="T15" fmla="*/ 66 h 107"/>
                <a:gd name="T16" fmla="*/ 464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11"/>
            <p:cNvSpPr>
              <a:spLocks/>
            </p:cNvSpPr>
            <p:nvPr/>
          </p:nvSpPr>
          <p:spPr bwMode="hidden">
            <a:xfrm>
              <a:off x="2314" y="3431"/>
              <a:ext cx="3182" cy="745"/>
            </a:xfrm>
            <a:custGeom>
              <a:avLst/>
              <a:gdLst>
                <a:gd name="T0" fmla="*/ 1399 w 3169"/>
                <a:gd name="T1" fmla="*/ 241 h 743"/>
                <a:gd name="T2" fmla="*/ 1748 w 3169"/>
                <a:gd name="T3" fmla="*/ 235 h 743"/>
                <a:gd name="T4" fmla="*/ 2105 w 3169"/>
                <a:gd name="T5" fmla="*/ 253 h 743"/>
                <a:gd name="T6" fmla="*/ 2525 w 3169"/>
                <a:gd name="T7" fmla="*/ 235 h 743"/>
                <a:gd name="T8" fmla="*/ 3195 w 3169"/>
                <a:gd name="T9" fmla="*/ 206 h 743"/>
                <a:gd name="T10" fmla="*/ 3141 w 3169"/>
                <a:gd name="T11" fmla="*/ 188 h 743"/>
                <a:gd name="T12" fmla="*/ 2442 w 3169"/>
                <a:gd name="T13" fmla="*/ 223 h 743"/>
                <a:gd name="T14" fmla="*/ 2019 w 3169"/>
                <a:gd name="T15" fmla="*/ 223 h 743"/>
                <a:gd name="T16" fmla="*/ 1471 w 3169"/>
                <a:gd name="T17" fmla="*/ 188 h 743"/>
                <a:gd name="T18" fmla="*/ 1555 w 3169"/>
                <a:gd name="T19" fmla="*/ 168 h 743"/>
                <a:gd name="T20" fmla="*/ 2055 w 3169"/>
                <a:gd name="T21" fmla="*/ 0 h 743"/>
                <a:gd name="T22" fmla="*/ 1977 w 3169"/>
                <a:gd name="T23" fmla="*/ 24 h 743"/>
                <a:gd name="T24" fmla="*/ 1852 w 3169"/>
                <a:gd name="T25" fmla="*/ 66 h 743"/>
                <a:gd name="T26" fmla="*/ 1616 w 3169"/>
                <a:gd name="T27" fmla="*/ 138 h 743"/>
                <a:gd name="T28" fmla="*/ 1350 w 3169"/>
                <a:gd name="T29" fmla="*/ 200 h 743"/>
                <a:gd name="T30" fmla="*/ 1278 w 3169"/>
                <a:gd name="T31" fmla="*/ 253 h 743"/>
                <a:gd name="T32" fmla="*/ 771 w 3169"/>
                <a:gd name="T33" fmla="*/ 415 h 743"/>
                <a:gd name="T34" fmla="*/ 337 w 3169"/>
                <a:gd name="T35" fmla="*/ 505 h 743"/>
                <a:gd name="T36" fmla="*/ 0 w 3169"/>
                <a:gd name="T37" fmla="*/ 621 h 743"/>
                <a:gd name="T38" fmla="*/ 301 w 3169"/>
                <a:gd name="T39" fmla="*/ 541 h 743"/>
                <a:gd name="T40" fmla="*/ 741 w 3169"/>
                <a:gd name="T41" fmla="*/ 451 h 743"/>
                <a:gd name="T42" fmla="*/ 1188 w 3169"/>
                <a:gd name="T43" fmla="*/ 313 h 743"/>
                <a:gd name="T44" fmla="*/ 989 w 3169"/>
                <a:gd name="T45" fmla="*/ 493 h 743"/>
                <a:gd name="T46" fmla="*/ 875 w 3169"/>
                <a:gd name="T47" fmla="*/ 747 h 743"/>
                <a:gd name="T48" fmla="*/ 869 w 3169"/>
                <a:gd name="T49" fmla="*/ 747 h 743"/>
                <a:gd name="T50" fmla="*/ 941 w 3169"/>
                <a:gd name="T51" fmla="*/ 747 h 743"/>
                <a:gd name="T52" fmla="*/ 1030 w 3169"/>
                <a:gd name="T53" fmla="*/ 499 h 743"/>
                <a:gd name="T54" fmla="*/ 1307 w 3169"/>
                <a:gd name="T55" fmla="*/ 283 h 743"/>
                <a:gd name="T56" fmla="*/ 1543 w 3169"/>
                <a:gd name="T57" fmla="*/ 451 h 743"/>
                <a:gd name="T58" fmla="*/ 1784 w 3169"/>
                <a:gd name="T59" fmla="*/ 681 h 743"/>
                <a:gd name="T60" fmla="*/ 1870 w 3169"/>
                <a:gd name="T61" fmla="*/ 747 h 743"/>
                <a:gd name="T62" fmla="*/ 1935 w 3169"/>
                <a:gd name="T63" fmla="*/ 747 h 743"/>
                <a:gd name="T64" fmla="*/ 1706 w 3169"/>
                <a:gd name="T65" fmla="*/ 529 h 743"/>
                <a:gd name="T66" fmla="*/ 1399 w 3169"/>
                <a:gd name="T67" fmla="*/ 241 h 743"/>
                <a:gd name="T68" fmla="*/ 1399 w 3169"/>
                <a:gd name="T69" fmla="*/ 241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smtClean="0"/>
            </a:p>
          </p:txBody>
        </p:sp>
        <p:sp>
          <p:nvSpPr>
            <p:cNvPr id="1042"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smtClean="0"/>
            </a:p>
          </p:txBody>
        </p:sp>
        <p:sp>
          <p:nvSpPr>
            <p:cNvPr id="43022"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3023"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3024"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46"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7"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49" name="Freeform 20"/>
            <p:cNvSpPr>
              <a:spLocks/>
            </p:cNvSpPr>
            <p:nvPr/>
          </p:nvSpPr>
          <p:spPr bwMode="hidden">
            <a:xfrm>
              <a:off x="3160" y="1860"/>
              <a:ext cx="2162" cy="1934"/>
            </a:xfrm>
            <a:custGeom>
              <a:avLst/>
              <a:gdLst>
                <a:gd name="T0" fmla="*/ 1858 w 2153"/>
                <a:gd name="T1" fmla="*/ 855 h 1930"/>
                <a:gd name="T2" fmla="*/ 1953 w 2153"/>
                <a:gd name="T3" fmla="*/ 1023 h 1930"/>
                <a:gd name="T4" fmla="*/ 2069 w 2153"/>
                <a:gd name="T5" fmla="*/ 1172 h 1930"/>
                <a:gd name="T6" fmla="*/ 2135 w 2153"/>
                <a:gd name="T7" fmla="*/ 1252 h 1930"/>
                <a:gd name="T8" fmla="*/ 2171 w 2153"/>
                <a:gd name="T9" fmla="*/ 1300 h 1930"/>
                <a:gd name="T10" fmla="*/ 1905 w 2153"/>
                <a:gd name="T11" fmla="*/ 981 h 1930"/>
                <a:gd name="T12" fmla="*/ 1876 w 2153"/>
                <a:gd name="T13" fmla="*/ 933 h 1930"/>
                <a:gd name="T14" fmla="*/ 1796 w 2153"/>
                <a:gd name="T15" fmla="*/ 1246 h 1930"/>
                <a:gd name="T16" fmla="*/ 1784 w 2153"/>
                <a:gd name="T17" fmla="*/ 1492 h 1930"/>
                <a:gd name="T18" fmla="*/ 1834 w 2153"/>
                <a:gd name="T19" fmla="*/ 1914 h 1930"/>
                <a:gd name="T20" fmla="*/ 1803 w 2153"/>
                <a:gd name="T21" fmla="*/ 1938 h 1930"/>
                <a:gd name="T22" fmla="*/ 1760 w 2153"/>
                <a:gd name="T23" fmla="*/ 1540 h 1930"/>
                <a:gd name="T24" fmla="*/ 1742 w 2153"/>
                <a:gd name="T25" fmla="*/ 1294 h 1930"/>
                <a:gd name="T26" fmla="*/ 1778 w 2153"/>
                <a:gd name="T27" fmla="*/ 1089 h 1930"/>
                <a:gd name="T28" fmla="*/ 1784 w 2153"/>
                <a:gd name="T29" fmla="*/ 879 h 1930"/>
                <a:gd name="T30" fmla="*/ 1278 w 2153"/>
                <a:gd name="T31" fmla="*/ 1011 h 1930"/>
                <a:gd name="T32" fmla="*/ 831 w 2153"/>
                <a:gd name="T33" fmla="*/ 1136 h 1930"/>
                <a:gd name="T34" fmla="*/ 325 w 2153"/>
                <a:gd name="T35" fmla="*/ 1318 h 1930"/>
                <a:gd name="T36" fmla="*/ 18 w 2153"/>
                <a:gd name="T37" fmla="*/ 1426 h 1930"/>
                <a:gd name="T38" fmla="*/ 313 w 2153"/>
                <a:gd name="T39" fmla="*/ 1288 h 1930"/>
                <a:gd name="T40" fmla="*/ 688 w 2153"/>
                <a:gd name="T41" fmla="*/ 1148 h 1930"/>
                <a:gd name="T42" fmla="*/ 1030 w 2153"/>
                <a:gd name="T43" fmla="*/ 1041 h 1930"/>
                <a:gd name="T44" fmla="*/ 1423 w 2153"/>
                <a:gd name="T45" fmla="*/ 933 h 1930"/>
                <a:gd name="T46" fmla="*/ 1706 w 2153"/>
                <a:gd name="T47" fmla="*/ 819 h 1930"/>
                <a:gd name="T48" fmla="*/ 1345 w 2153"/>
                <a:gd name="T49" fmla="*/ 625 h 1930"/>
                <a:gd name="T50" fmla="*/ 869 w 2153"/>
                <a:gd name="T51" fmla="*/ 517 h 1930"/>
                <a:gd name="T52" fmla="*/ 229 w 2153"/>
                <a:gd name="T53" fmla="*/ 161 h 1930"/>
                <a:gd name="T54" fmla="*/ 0 w 2153"/>
                <a:gd name="T55" fmla="*/ 83 h 1930"/>
                <a:gd name="T56" fmla="*/ 331 w 2153"/>
                <a:gd name="T57" fmla="*/ 179 h 1930"/>
                <a:gd name="T58" fmla="*/ 718 w 2153"/>
                <a:gd name="T59" fmla="*/ 385 h 1930"/>
                <a:gd name="T60" fmla="*/ 941 w 2153"/>
                <a:gd name="T61" fmla="*/ 493 h 1930"/>
                <a:gd name="T62" fmla="*/ 1363 w 2153"/>
                <a:gd name="T63" fmla="*/ 595 h 1930"/>
                <a:gd name="T64" fmla="*/ 1664 w 2153"/>
                <a:gd name="T65" fmla="*/ 747 h 1930"/>
                <a:gd name="T66" fmla="*/ 1435 w 2153"/>
                <a:gd name="T67" fmla="*/ 463 h 1930"/>
                <a:gd name="T68" fmla="*/ 1296 w 2153"/>
                <a:gd name="T69" fmla="*/ 191 h 1930"/>
                <a:gd name="T70" fmla="*/ 1164 w 2153"/>
                <a:gd name="T71" fmla="*/ 0 h 1930"/>
                <a:gd name="T72" fmla="*/ 1351 w 2153"/>
                <a:gd name="T73" fmla="*/ 215 h 1930"/>
                <a:gd name="T74" fmla="*/ 1501 w 2153"/>
                <a:gd name="T75" fmla="*/ 487 h 1930"/>
                <a:gd name="T76" fmla="*/ 1760 w 2153"/>
                <a:gd name="T77" fmla="*/ 807 h 1930"/>
                <a:gd name="T78" fmla="*/ 1858 w 2153"/>
                <a:gd name="T79" fmla="*/ 855 h 1930"/>
                <a:gd name="T80" fmla="*/ 1858 w 2153"/>
                <a:gd name="T81" fmla="*/ 855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3029" name="Rectangle 21"/>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3030"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3031" name="Rectangle 23"/>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ltLang="en-US"/>
          </a:p>
        </p:txBody>
      </p:sp>
      <p:sp>
        <p:nvSpPr>
          <p:cNvPr id="43032" name="Rectangle 2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ltLang="en-US"/>
          </a:p>
        </p:txBody>
      </p:sp>
      <p:sp>
        <p:nvSpPr>
          <p:cNvPr id="43033" name="Rectangle 2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65A66EAA-190B-46B3-9E13-92332F6DEF46}"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712"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par>
    </p:tnLst>
  </p:timing>
  <p:txStyles>
    <p:titleStyle>
      <a:lvl1pPr algn="ctr" rtl="0" eaLnBrk="0" fontAlgn="base" hangingPunct="0">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h8fam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0825"/>
            <a:ext cx="9144000" cy="635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685800" y="1122363"/>
            <a:ext cx="7772400" cy="1736725"/>
          </a:xfrm>
        </p:spPr>
        <p:txBody>
          <a:bodyPr/>
          <a:lstStyle/>
          <a:p>
            <a:pPr eaLnBrk="1" hangingPunct="1">
              <a:defRPr/>
            </a:pPr>
            <a:r>
              <a:rPr lang="en-US" altLang="en-US" smtClean="0"/>
              <a:t>Henry VIII and the Reformation in England</a:t>
            </a:r>
          </a:p>
        </p:txBody>
      </p:sp>
      <p:sp>
        <p:nvSpPr>
          <p:cNvPr id="2051" name="Rectangle 3"/>
          <p:cNvSpPr>
            <a:spLocks noGrp="1" noChangeArrowheads="1"/>
          </p:cNvSpPr>
          <p:nvPr>
            <p:ph type="subTitle" idx="1"/>
          </p:nvPr>
        </p:nvSpPr>
        <p:spPr/>
        <p:txBody>
          <a:bodyPr/>
          <a:lstStyle/>
          <a:p>
            <a:pPr eaLnBrk="1" hangingPunct="1">
              <a:defRPr/>
            </a:pPr>
            <a:r>
              <a:rPr lang="en-US" altLang="en-US" smtClean="0"/>
              <a:t>Politics and Dynastic</a:t>
            </a:r>
            <a:br>
              <a:rPr lang="en-US" altLang="en-US" smtClean="0"/>
            </a:br>
            <a:r>
              <a:rPr lang="en-US" altLang="en-US" smtClean="0"/>
              <a:t>Concerns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US" altLang="en-US" smtClean="0"/>
              <a:t>Marriage to Anne Boleyn</a:t>
            </a:r>
          </a:p>
        </p:txBody>
      </p:sp>
      <p:sp>
        <p:nvSpPr>
          <p:cNvPr id="55299" name="Rectangle 3"/>
          <p:cNvSpPr>
            <a:spLocks noGrp="1" noChangeArrowheads="1"/>
          </p:cNvSpPr>
          <p:nvPr>
            <p:ph type="body" idx="1"/>
          </p:nvPr>
        </p:nvSpPr>
        <p:spPr>
          <a:xfrm>
            <a:off x="457200" y="1600200"/>
            <a:ext cx="4160838" cy="4530725"/>
          </a:xfrm>
        </p:spPr>
        <p:txBody>
          <a:bodyPr/>
          <a:lstStyle/>
          <a:p>
            <a:pPr eaLnBrk="1" hangingPunct="1">
              <a:defRPr/>
            </a:pPr>
            <a:r>
              <a:rPr lang="en-US" altLang="en-US" smtClean="0"/>
              <a:t>In January 1533, Henry wed the pregnant Anne Boleyn, with Thomas Cranmer officiating.</a:t>
            </a:r>
            <a:br>
              <a:rPr lang="en-US" altLang="en-US" smtClean="0"/>
            </a:br>
            <a:r>
              <a:rPr lang="en-US" altLang="en-US" smtClean="0"/>
              <a:t/>
            </a:r>
            <a:br>
              <a:rPr lang="en-US" altLang="en-US" smtClean="0"/>
            </a:br>
            <a:endParaRPr lang="en-US" altLang="en-US" smtClean="0"/>
          </a:p>
          <a:p>
            <a:pPr eaLnBrk="1" hangingPunct="1">
              <a:defRPr/>
            </a:pPr>
            <a:endParaRPr lang="en-US" altLang="en-US" smtClean="0"/>
          </a:p>
        </p:txBody>
      </p:sp>
      <p:pic>
        <p:nvPicPr>
          <p:cNvPr id="13316" name="Picture 7" descr="08212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1088" y="1481138"/>
            <a:ext cx="3675062" cy="50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n-US" altLang="en-US" sz="4000" smtClean="0"/>
              <a:t>King the Highest Court of Appeal</a:t>
            </a:r>
          </a:p>
        </p:txBody>
      </p:sp>
      <p:sp>
        <p:nvSpPr>
          <p:cNvPr id="56323" name="Rectangle 3"/>
          <p:cNvSpPr>
            <a:spLocks noGrp="1" noChangeArrowheads="1"/>
          </p:cNvSpPr>
          <p:nvPr>
            <p:ph type="body" idx="1"/>
          </p:nvPr>
        </p:nvSpPr>
        <p:spPr>
          <a:xfrm>
            <a:off x="457200" y="1600200"/>
            <a:ext cx="4148138" cy="4530725"/>
          </a:xfrm>
        </p:spPr>
        <p:txBody>
          <a:bodyPr/>
          <a:lstStyle/>
          <a:p>
            <a:pPr eaLnBrk="1" hangingPunct="1">
              <a:defRPr/>
            </a:pPr>
            <a:r>
              <a:rPr lang="en-US" altLang="en-US" smtClean="0"/>
              <a:t>In February 1533. Parliament made the King the Highest Court of Appeal for all English subjects.</a:t>
            </a:r>
            <a:br>
              <a:rPr lang="en-US" altLang="en-US" smtClean="0"/>
            </a:br>
            <a:r>
              <a:rPr lang="en-US" altLang="en-US" smtClean="0"/>
              <a:t/>
            </a:r>
            <a:br>
              <a:rPr lang="en-US" altLang="en-US" smtClean="0"/>
            </a:br>
            <a:endParaRPr lang="en-US" altLang="en-US" smtClean="0"/>
          </a:p>
        </p:txBody>
      </p:sp>
      <p:pic>
        <p:nvPicPr>
          <p:cNvPr id="14340" name="Picture 5" descr="walsingham_prior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4763" y="1376363"/>
            <a:ext cx="3871912" cy="52387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altLang="en-US" smtClean="0"/>
              <a:t>Invalidation of First Marriage</a:t>
            </a:r>
          </a:p>
        </p:txBody>
      </p:sp>
      <p:sp>
        <p:nvSpPr>
          <p:cNvPr id="57347" name="Rectangle 3"/>
          <p:cNvSpPr>
            <a:spLocks noGrp="1" noChangeArrowheads="1"/>
          </p:cNvSpPr>
          <p:nvPr>
            <p:ph type="body" idx="1"/>
          </p:nvPr>
        </p:nvSpPr>
        <p:spPr>
          <a:xfrm>
            <a:off x="457200" y="1600200"/>
            <a:ext cx="4125913" cy="4530725"/>
          </a:xfrm>
        </p:spPr>
        <p:txBody>
          <a:bodyPr/>
          <a:lstStyle/>
          <a:p>
            <a:pPr eaLnBrk="1" hangingPunct="1">
              <a:lnSpc>
                <a:spcPct val="90000"/>
              </a:lnSpc>
              <a:defRPr/>
            </a:pPr>
            <a:r>
              <a:rPr lang="en-US" altLang="en-US" smtClean="0"/>
              <a:t>In March 1533. Cranmer became archbishop of Canterbury and led the Convocation in invalidating the King’s marriage to Catherine.</a:t>
            </a:r>
            <a:br>
              <a:rPr lang="en-US" altLang="en-US" smtClean="0"/>
            </a:br>
            <a:r>
              <a:rPr lang="en-US" altLang="en-US" smtClean="0"/>
              <a:t/>
            </a:r>
            <a:br>
              <a:rPr lang="en-US" altLang="en-US" smtClean="0"/>
            </a:br>
            <a:endParaRPr lang="en-US" altLang="en-US" smtClean="0"/>
          </a:p>
          <a:p>
            <a:pPr eaLnBrk="1" hangingPunct="1">
              <a:lnSpc>
                <a:spcPct val="90000"/>
              </a:lnSpc>
              <a:defRPr/>
            </a:pPr>
            <a:endParaRPr lang="en-US" altLang="en-US" smtClean="0"/>
          </a:p>
        </p:txBody>
      </p:sp>
      <p:pic>
        <p:nvPicPr>
          <p:cNvPr id="15364" name="Picture 5" descr="carag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8388" y="1516063"/>
            <a:ext cx="3751262"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53988" y="277813"/>
            <a:ext cx="8821737" cy="1143000"/>
          </a:xfrm>
        </p:spPr>
        <p:txBody>
          <a:bodyPr/>
          <a:lstStyle/>
          <a:p>
            <a:pPr eaLnBrk="1" hangingPunct="1">
              <a:defRPr/>
            </a:pPr>
            <a:r>
              <a:rPr lang="en-US" altLang="en-US" sz="3200" smtClean="0"/>
              <a:t>Ended Payments to Rome/Church Appointments </a:t>
            </a:r>
          </a:p>
        </p:txBody>
      </p:sp>
      <p:sp>
        <p:nvSpPr>
          <p:cNvPr id="58371" name="Rectangle 3"/>
          <p:cNvSpPr>
            <a:spLocks noGrp="1" noChangeArrowheads="1"/>
          </p:cNvSpPr>
          <p:nvPr>
            <p:ph type="body" idx="1"/>
          </p:nvPr>
        </p:nvSpPr>
        <p:spPr>
          <a:xfrm>
            <a:off x="457200" y="1600200"/>
            <a:ext cx="4175125" cy="4530725"/>
          </a:xfrm>
        </p:spPr>
        <p:txBody>
          <a:bodyPr/>
          <a:lstStyle/>
          <a:p>
            <a:pPr eaLnBrk="1" hangingPunct="1">
              <a:defRPr/>
            </a:pPr>
            <a:r>
              <a:rPr lang="en-US" altLang="en-US" smtClean="0"/>
              <a:t>In 1534. Parliament ended all payments by the English clergy and laity to Rome and gave Henry sole jurisdiction over high ecclesiastical appointments.</a:t>
            </a:r>
          </a:p>
          <a:p>
            <a:pPr eaLnBrk="1" hangingPunct="1">
              <a:defRPr/>
            </a:pPr>
            <a:endParaRPr lang="en-US" altLang="en-US" smtClean="0"/>
          </a:p>
          <a:p>
            <a:pPr eaLnBrk="1" hangingPunct="1">
              <a:defRPr/>
            </a:pPr>
            <a:endParaRPr lang="en-US" altLang="en-US" smtClean="0"/>
          </a:p>
        </p:txBody>
      </p:sp>
      <p:pic>
        <p:nvPicPr>
          <p:cNvPr id="16388" name="Picture 5" descr="3841coins_3"/>
          <p:cNvPicPr>
            <a:picLocks noChangeAspect="1" noChangeArrowheads="1"/>
          </p:cNvPicPr>
          <p:nvPr/>
        </p:nvPicPr>
        <p:blipFill>
          <a:blip r:embed="rId2">
            <a:extLst>
              <a:ext uri="{28A0092B-C50C-407E-A947-70E740481C1C}">
                <a14:useLocalDpi xmlns:a14="http://schemas.microsoft.com/office/drawing/2010/main" val="0"/>
              </a:ext>
            </a:extLst>
          </a:blip>
          <a:srcRect l="13496" r="11057"/>
          <a:stretch>
            <a:fillRect/>
          </a:stretch>
        </p:blipFill>
        <p:spPr bwMode="auto">
          <a:xfrm>
            <a:off x="5486400" y="1889125"/>
            <a:ext cx="2946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AutoShape 6"/>
          <p:cNvSpPr>
            <a:spLocks noChangeArrowheads="1"/>
          </p:cNvSpPr>
          <p:nvPr/>
        </p:nvSpPr>
        <p:spPr bwMode="auto">
          <a:xfrm>
            <a:off x="5716588" y="1965325"/>
            <a:ext cx="2470150" cy="2470150"/>
          </a:xfrm>
          <a:custGeom>
            <a:avLst/>
            <a:gdLst>
              <a:gd name="T0" fmla="*/ 141241690 w 21600"/>
              <a:gd name="T1" fmla="*/ 0 h 21600"/>
              <a:gd name="T2" fmla="*/ 41365521 w 21600"/>
              <a:gd name="T3" fmla="*/ 41365521 h 21600"/>
              <a:gd name="T4" fmla="*/ 0 w 21600"/>
              <a:gd name="T5" fmla="*/ 141241690 h 21600"/>
              <a:gd name="T6" fmla="*/ 41365521 w 21600"/>
              <a:gd name="T7" fmla="*/ 241117860 h 21600"/>
              <a:gd name="T8" fmla="*/ 141241690 w 21600"/>
              <a:gd name="T9" fmla="*/ 282483381 h 21600"/>
              <a:gd name="T10" fmla="*/ 241117860 w 21600"/>
              <a:gd name="T11" fmla="*/ 241117860 h 21600"/>
              <a:gd name="T12" fmla="*/ 282483381 w 21600"/>
              <a:gd name="T13" fmla="*/ 141241690 h 21600"/>
              <a:gd name="T14" fmla="*/ 241117860 w 21600"/>
              <a:gd name="T15" fmla="*/ 4136552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141288"/>
            <a:ext cx="8229600" cy="939800"/>
          </a:xfrm>
        </p:spPr>
        <p:txBody>
          <a:bodyPr/>
          <a:lstStyle/>
          <a:p>
            <a:pPr eaLnBrk="1" hangingPunct="1">
              <a:defRPr/>
            </a:pPr>
            <a:r>
              <a:rPr lang="en-US" altLang="en-US" smtClean="0"/>
              <a:t>Acts of Succession &amp; Supremacy</a:t>
            </a:r>
          </a:p>
        </p:txBody>
      </p:sp>
      <p:sp>
        <p:nvSpPr>
          <p:cNvPr id="59395" name="Rectangle 3"/>
          <p:cNvSpPr>
            <a:spLocks noGrp="1" noChangeArrowheads="1"/>
          </p:cNvSpPr>
          <p:nvPr>
            <p:ph type="body" idx="1"/>
          </p:nvPr>
        </p:nvSpPr>
        <p:spPr>
          <a:xfrm>
            <a:off x="3617913" y="1089025"/>
            <a:ext cx="5327650" cy="5580063"/>
          </a:xfrm>
        </p:spPr>
        <p:txBody>
          <a:bodyPr/>
          <a:lstStyle/>
          <a:p>
            <a:pPr eaLnBrk="1" hangingPunct="1">
              <a:defRPr/>
            </a:pPr>
            <a:r>
              <a:rPr lang="en-US" altLang="en-US" sz="2600" dirty="0" smtClean="0"/>
              <a:t>The Act of Succession in the same year made Anne Boleyn’s children legitimate heirs to the throne and the Act of Supremacy declared Henry “the only supreme head on earth of the Church of England. When Thomas More and John Fisher, Bishop of Rochester, refused to recognize the Act of Succession and the Act of Supremacy, Henry had them executed, making clear his determination to have his way regardless of the cost.</a:t>
            </a:r>
            <a:br>
              <a:rPr lang="en-US" altLang="en-US" sz="2600" dirty="0" smtClean="0"/>
            </a:br>
            <a:r>
              <a:rPr lang="en-US" altLang="en-US" sz="2600" dirty="0" smtClean="0"/>
              <a:t/>
            </a:r>
            <a:br>
              <a:rPr lang="en-US" altLang="en-US" sz="2600" dirty="0" smtClean="0"/>
            </a:br>
            <a:endParaRPr lang="en-US" altLang="en-US" sz="2600" dirty="0" smtClean="0"/>
          </a:p>
        </p:txBody>
      </p:sp>
      <p:pic>
        <p:nvPicPr>
          <p:cNvPr id="17412" name="Picture 5" descr="henry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88" y="1057275"/>
            <a:ext cx="3600450" cy="541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altLang="en-US" smtClean="0"/>
              <a:t>Dissolution of the Monasteries</a:t>
            </a:r>
          </a:p>
        </p:txBody>
      </p:sp>
      <p:sp>
        <p:nvSpPr>
          <p:cNvPr id="60419" name="Rectangle 3"/>
          <p:cNvSpPr>
            <a:spLocks noGrp="1" noChangeArrowheads="1"/>
          </p:cNvSpPr>
          <p:nvPr>
            <p:ph type="body" idx="1"/>
          </p:nvPr>
        </p:nvSpPr>
        <p:spPr>
          <a:xfrm>
            <a:off x="457200" y="1600200"/>
            <a:ext cx="4068763" cy="4530725"/>
          </a:xfrm>
        </p:spPr>
        <p:txBody>
          <a:bodyPr/>
          <a:lstStyle/>
          <a:p>
            <a:pPr eaLnBrk="1" hangingPunct="1">
              <a:defRPr/>
            </a:pPr>
            <a:r>
              <a:rPr lang="en-US" altLang="en-US" smtClean="0"/>
              <a:t>In 1538. Parliament dissolved England’s monasteries and convents.</a:t>
            </a:r>
          </a:p>
          <a:p>
            <a:pPr eaLnBrk="1" hangingPunct="1">
              <a:defRPr/>
            </a:pPr>
            <a:endParaRPr lang="en-US" altLang="en-US" smtClean="0"/>
          </a:p>
        </p:txBody>
      </p:sp>
      <p:pic>
        <p:nvPicPr>
          <p:cNvPr id="18436" name="Picture 5" descr="rievaul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4188" y="1808163"/>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34950"/>
            <a:ext cx="8229600" cy="688975"/>
          </a:xfrm>
        </p:spPr>
        <p:txBody>
          <a:bodyPr/>
          <a:lstStyle/>
          <a:p>
            <a:pPr eaLnBrk="1" hangingPunct="1">
              <a:defRPr/>
            </a:pPr>
            <a:r>
              <a:rPr lang="en-US" altLang="en-US" sz="4000" smtClean="0"/>
              <a:t>The Six Wives of Henry VIII</a:t>
            </a:r>
          </a:p>
        </p:txBody>
      </p:sp>
      <p:sp>
        <p:nvSpPr>
          <p:cNvPr id="61443" name="Rectangle 3"/>
          <p:cNvSpPr>
            <a:spLocks noGrp="1" noChangeArrowheads="1"/>
          </p:cNvSpPr>
          <p:nvPr>
            <p:ph type="body" idx="1"/>
          </p:nvPr>
        </p:nvSpPr>
        <p:spPr>
          <a:xfrm>
            <a:off x="57150" y="995363"/>
            <a:ext cx="4830763" cy="5611812"/>
          </a:xfrm>
        </p:spPr>
        <p:txBody>
          <a:bodyPr/>
          <a:lstStyle/>
          <a:p>
            <a:pPr eaLnBrk="1" hangingPunct="1">
              <a:lnSpc>
                <a:spcPct val="80000"/>
              </a:lnSpc>
              <a:defRPr/>
            </a:pPr>
            <a:r>
              <a:rPr lang="en-US" altLang="en-US" sz="2000" smtClean="0"/>
              <a:t>To satisfy his desires and to secure a male heir, Henry married six times:</a:t>
            </a:r>
          </a:p>
          <a:p>
            <a:pPr lvl="1" eaLnBrk="1" hangingPunct="1">
              <a:lnSpc>
                <a:spcPct val="80000"/>
              </a:lnSpc>
              <a:defRPr/>
            </a:pPr>
            <a:r>
              <a:rPr lang="en-US" altLang="en-US" sz="1800" smtClean="0"/>
              <a:t>His marriage to </a:t>
            </a:r>
            <a:r>
              <a:rPr lang="en-US" altLang="en-US" sz="1800" b="1" smtClean="0">
                <a:solidFill>
                  <a:schemeClr val="accent1"/>
                </a:solidFill>
              </a:rPr>
              <a:t>CATHERINE OF ARAGON</a:t>
            </a:r>
            <a:r>
              <a:rPr lang="en-US" altLang="en-US" sz="1800" smtClean="0"/>
              <a:t> was annulled 1533.</a:t>
            </a:r>
          </a:p>
          <a:p>
            <a:pPr lvl="1" eaLnBrk="1" hangingPunct="1">
              <a:lnSpc>
                <a:spcPct val="80000"/>
              </a:lnSpc>
              <a:defRPr/>
            </a:pPr>
            <a:r>
              <a:rPr lang="en-US" altLang="en-US" sz="1800" smtClean="0"/>
              <a:t>In 1536, </a:t>
            </a:r>
            <a:r>
              <a:rPr lang="en-US" altLang="en-US" sz="1800" b="1" smtClean="0">
                <a:solidFill>
                  <a:schemeClr val="accent1"/>
                </a:solidFill>
              </a:rPr>
              <a:t>ANNE BOLEYN</a:t>
            </a:r>
            <a:r>
              <a:rPr lang="en-US" altLang="en-US" sz="1800" smtClean="0"/>
              <a:t> was executed for alleged treason and adultery and her daughter Elizabeth was declared illegitimate.</a:t>
            </a:r>
          </a:p>
          <a:p>
            <a:pPr lvl="1" eaLnBrk="1" hangingPunct="1">
              <a:lnSpc>
                <a:spcPct val="80000"/>
              </a:lnSpc>
              <a:defRPr/>
            </a:pPr>
            <a:r>
              <a:rPr lang="en-US" altLang="en-US" sz="1800" b="1" smtClean="0">
                <a:solidFill>
                  <a:schemeClr val="accent1"/>
                </a:solidFill>
              </a:rPr>
              <a:t>JANE SEYMOUR</a:t>
            </a:r>
            <a:r>
              <a:rPr lang="en-US" altLang="en-US" sz="1800" smtClean="0"/>
              <a:t> died in 1537 shortly after giving birth to the future Edward VI.</a:t>
            </a:r>
          </a:p>
          <a:p>
            <a:pPr lvl="1" eaLnBrk="1" hangingPunct="1">
              <a:lnSpc>
                <a:spcPct val="80000"/>
              </a:lnSpc>
              <a:defRPr/>
            </a:pPr>
            <a:r>
              <a:rPr lang="en-US" altLang="en-US" sz="1800" smtClean="0"/>
              <a:t>Henry wed </a:t>
            </a:r>
            <a:r>
              <a:rPr lang="en-US" altLang="en-US" sz="1800" b="1" smtClean="0">
                <a:solidFill>
                  <a:schemeClr val="accent1"/>
                </a:solidFill>
              </a:rPr>
              <a:t>ANNE OF CLEVES</a:t>
            </a:r>
            <a:r>
              <a:rPr lang="en-US" altLang="en-US" sz="1800" smtClean="0"/>
              <a:t> sight unseen on the advice of Cromwell, the purpose being to create by the marriage an alliance with the Protestant princes. The marriage was annulled by Parliament and Cromwell was dismissed and eventually executed.</a:t>
            </a:r>
          </a:p>
          <a:p>
            <a:pPr lvl="1" eaLnBrk="1" hangingPunct="1">
              <a:lnSpc>
                <a:spcPct val="80000"/>
              </a:lnSpc>
              <a:defRPr/>
            </a:pPr>
            <a:r>
              <a:rPr lang="en-US" altLang="en-US" sz="1800" b="1" smtClean="0">
                <a:solidFill>
                  <a:schemeClr val="accent1"/>
                </a:solidFill>
              </a:rPr>
              <a:t>CATHERINE HOWARD</a:t>
            </a:r>
            <a:r>
              <a:rPr lang="en-US" altLang="en-US" sz="1800" smtClean="0"/>
              <a:t> was beheaded for adultery in 1542.</a:t>
            </a:r>
          </a:p>
          <a:p>
            <a:pPr lvl="1" eaLnBrk="1" hangingPunct="1">
              <a:lnSpc>
                <a:spcPct val="80000"/>
              </a:lnSpc>
              <a:defRPr/>
            </a:pPr>
            <a:r>
              <a:rPr lang="en-US" altLang="en-US" sz="1800" smtClean="0"/>
              <a:t>Henry’s last wife, </a:t>
            </a:r>
            <a:r>
              <a:rPr lang="en-US" altLang="en-US" sz="1800" b="1" smtClean="0">
                <a:solidFill>
                  <a:schemeClr val="accent1"/>
                </a:solidFill>
              </a:rPr>
              <a:t>CATHERINE PARR</a:t>
            </a:r>
            <a:r>
              <a:rPr lang="en-US" altLang="en-US" sz="1800" smtClean="0"/>
              <a:t>, a patron of humanists and reformers, survived him.</a:t>
            </a:r>
          </a:p>
        </p:txBody>
      </p:sp>
      <p:grpSp>
        <p:nvGrpSpPr>
          <p:cNvPr id="19460" name="Group 9"/>
          <p:cNvGrpSpPr>
            <a:grpSpLocks/>
          </p:cNvGrpSpPr>
          <p:nvPr/>
        </p:nvGrpSpPr>
        <p:grpSpPr bwMode="auto">
          <a:xfrm>
            <a:off x="4868863" y="1055688"/>
            <a:ext cx="4068762" cy="4791075"/>
            <a:chOff x="2062" y="318"/>
            <a:chExt cx="2981" cy="3454"/>
          </a:xfrm>
        </p:grpSpPr>
        <p:pic>
          <p:nvPicPr>
            <p:cNvPr id="19461" name="Picture 7" descr="hnry8+6"/>
            <p:cNvPicPr>
              <a:picLocks noChangeAspect="1" noChangeArrowheads="1"/>
            </p:cNvPicPr>
            <p:nvPr/>
          </p:nvPicPr>
          <p:blipFill>
            <a:blip r:embed="rId2">
              <a:extLst>
                <a:ext uri="{28A0092B-C50C-407E-A947-70E740481C1C}">
                  <a14:useLocalDpi xmlns:a14="http://schemas.microsoft.com/office/drawing/2010/main" val="0"/>
                </a:ext>
              </a:extLst>
            </a:blip>
            <a:srcRect l="33842"/>
            <a:stretch>
              <a:fillRect/>
            </a:stretch>
          </p:blipFill>
          <p:spPr bwMode="auto">
            <a:xfrm>
              <a:off x="2118" y="318"/>
              <a:ext cx="2925" cy="3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2" y="337"/>
              <a:ext cx="173" cy="3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77813"/>
            <a:ext cx="8229600" cy="479425"/>
          </a:xfrm>
        </p:spPr>
        <p:txBody>
          <a:bodyPr/>
          <a:lstStyle/>
          <a:p>
            <a:pPr eaLnBrk="1" hangingPunct="1">
              <a:defRPr/>
            </a:pPr>
            <a:r>
              <a:rPr lang="en-US" altLang="en-US" sz="4000" smtClean="0"/>
              <a:t>Religious Conservatism</a:t>
            </a:r>
          </a:p>
        </p:txBody>
      </p:sp>
      <p:sp>
        <p:nvSpPr>
          <p:cNvPr id="62467" name="Rectangle 3"/>
          <p:cNvSpPr>
            <a:spLocks noGrp="1" noChangeArrowheads="1"/>
          </p:cNvSpPr>
          <p:nvPr>
            <p:ph type="body" idx="1"/>
          </p:nvPr>
        </p:nvSpPr>
        <p:spPr>
          <a:xfrm>
            <a:off x="457200" y="974725"/>
            <a:ext cx="4478338" cy="5667375"/>
          </a:xfrm>
        </p:spPr>
        <p:txBody>
          <a:bodyPr/>
          <a:lstStyle/>
          <a:p>
            <a:pPr eaLnBrk="1" hangingPunct="1">
              <a:lnSpc>
                <a:spcPct val="90000"/>
              </a:lnSpc>
              <a:defRPr/>
            </a:pPr>
            <a:r>
              <a:rPr lang="en-US" altLang="en-US" sz="2400" smtClean="0"/>
              <a:t>Despite the break with Rome, Henry remained decidedly conservative in his religious beliefs. With the TEN ARTICLES of 1536, he made only mild concessions to Protestant tenets, otherwise maintaining Catholic doctrine in a country filled with Protestant sentiments. Despite his many wives and amorous adventures, Henry absolutely FORBADE THE ENGLISH CLERGY TO MARRY and threatened any clergy who were caught twice in concubinage with execution.</a:t>
            </a:r>
          </a:p>
        </p:txBody>
      </p:sp>
      <p:pic>
        <p:nvPicPr>
          <p:cNvPr id="20484" name="Picture 4" descr="boleynba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25" y="1666875"/>
            <a:ext cx="3076575" cy="430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198438"/>
            <a:ext cx="8229600" cy="493712"/>
          </a:xfrm>
        </p:spPr>
        <p:txBody>
          <a:bodyPr/>
          <a:lstStyle/>
          <a:p>
            <a:pPr eaLnBrk="1" hangingPunct="1">
              <a:defRPr/>
            </a:pPr>
            <a:r>
              <a:rPr lang="en-US" altLang="en-US" sz="4000" smtClean="0"/>
              <a:t>Edward VI (1547-1553)</a:t>
            </a:r>
          </a:p>
        </p:txBody>
      </p:sp>
      <p:sp>
        <p:nvSpPr>
          <p:cNvPr id="64515" name="Rectangle 3"/>
          <p:cNvSpPr>
            <a:spLocks noGrp="1" noChangeArrowheads="1"/>
          </p:cNvSpPr>
          <p:nvPr>
            <p:ph type="body" idx="1"/>
          </p:nvPr>
        </p:nvSpPr>
        <p:spPr>
          <a:xfrm>
            <a:off x="0" y="787400"/>
            <a:ext cx="5749925" cy="5732463"/>
          </a:xfrm>
        </p:spPr>
        <p:txBody>
          <a:bodyPr/>
          <a:lstStyle/>
          <a:p>
            <a:pPr eaLnBrk="1" hangingPunct="1">
              <a:defRPr/>
            </a:pPr>
            <a:r>
              <a:rPr lang="en-US" altLang="en-US" sz="1800" smtClean="0"/>
              <a:t>When Henry died, his son and successor, Edward VI, was only ten years old. Under the regencies of the duke of Somerset and the duke of Northumberland, England fully enacted the Protestant Reformation.</a:t>
            </a:r>
          </a:p>
          <a:p>
            <a:pPr lvl="1" eaLnBrk="1" hangingPunct="1">
              <a:defRPr/>
            </a:pPr>
            <a:r>
              <a:rPr lang="en-US" altLang="en-US" sz="1600" smtClean="0"/>
              <a:t>During Somerset’s regency, Henry’s Six Articles and laws against heresy were repealed and clerical marriage and communion with cup were sanctioned.</a:t>
            </a:r>
          </a:p>
          <a:p>
            <a:pPr lvl="1" eaLnBrk="1" hangingPunct="1">
              <a:spcBef>
                <a:spcPct val="0"/>
              </a:spcBef>
              <a:defRPr/>
            </a:pPr>
            <a:r>
              <a:rPr lang="en-US" altLang="en-US" sz="1600" smtClean="0"/>
              <a:t>In 1547, the chantries, places where endowed masses had traditionally been said for the dead, were dissolved.</a:t>
            </a:r>
          </a:p>
          <a:p>
            <a:pPr lvl="1" eaLnBrk="1" hangingPunct="1">
              <a:spcBef>
                <a:spcPct val="0"/>
              </a:spcBef>
              <a:defRPr/>
            </a:pPr>
            <a:r>
              <a:rPr lang="en-US" altLang="en-US" sz="1600" smtClean="0"/>
              <a:t>In 1549, the Act Of Uniformity imposed Thomas Cranmer’s </a:t>
            </a:r>
            <a:r>
              <a:rPr lang="en-US" altLang="en-US" sz="1600" i="1" smtClean="0"/>
              <a:t>Book of Common Prayer</a:t>
            </a:r>
            <a:r>
              <a:rPr lang="en-US" altLang="en-US" sz="1600" smtClean="0"/>
              <a:t> on all English churches.</a:t>
            </a:r>
          </a:p>
          <a:p>
            <a:pPr lvl="1" eaLnBrk="1" hangingPunct="1">
              <a:spcBef>
                <a:spcPct val="0"/>
              </a:spcBef>
              <a:defRPr/>
            </a:pPr>
            <a:r>
              <a:rPr lang="en-US" altLang="en-US" sz="1600" smtClean="0"/>
              <a:t>Images and altars were removed from the churches in 1550.</a:t>
            </a:r>
          </a:p>
          <a:p>
            <a:pPr lvl="1" eaLnBrk="1" hangingPunct="1">
              <a:spcBef>
                <a:spcPct val="0"/>
              </a:spcBef>
              <a:defRPr/>
            </a:pPr>
            <a:r>
              <a:rPr lang="en-US" altLang="en-US" sz="1600" smtClean="0"/>
              <a:t>The Second Act Of Uniformity, passed in 1552, imposed a revised edition of the </a:t>
            </a:r>
            <a:r>
              <a:rPr lang="en-US" altLang="en-US" sz="1600" i="1" smtClean="0"/>
              <a:t>Book of Common Prayer</a:t>
            </a:r>
            <a:r>
              <a:rPr lang="en-US" altLang="en-US" sz="1600" smtClean="0"/>
              <a:t> on all English churches.</a:t>
            </a:r>
          </a:p>
          <a:p>
            <a:pPr lvl="1" eaLnBrk="1" hangingPunct="1">
              <a:spcBef>
                <a:spcPct val="0"/>
              </a:spcBef>
              <a:defRPr/>
            </a:pPr>
            <a:r>
              <a:rPr lang="en-US" altLang="en-US" sz="1600" smtClean="0"/>
              <a:t>A Forty-Two-Article Confession of Faith, also written by Thomas Cranmer, was adopted, setting forth a moderate Protestant doctrine.:</a:t>
            </a:r>
          </a:p>
          <a:p>
            <a:pPr lvl="2" eaLnBrk="1" hangingPunct="1">
              <a:spcBef>
                <a:spcPct val="0"/>
              </a:spcBef>
              <a:defRPr/>
            </a:pPr>
            <a:r>
              <a:rPr lang="en-US" altLang="en-US" sz="1400" smtClean="0"/>
              <a:t>It taught justification by faith and the Supremacy of Holy Scripture.</a:t>
            </a:r>
          </a:p>
          <a:p>
            <a:pPr lvl="2" eaLnBrk="1" hangingPunct="1">
              <a:spcBef>
                <a:spcPct val="0"/>
              </a:spcBef>
              <a:defRPr/>
            </a:pPr>
            <a:r>
              <a:rPr lang="en-US" altLang="en-US" sz="1400" smtClean="0"/>
              <a:t>It denied transubstantiation (although not real presence).</a:t>
            </a:r>
          </a:p>
          <a:p>
            <a:pPr lvl="2" eaLnBrk="1" hangingPunct="1">
              <a:spcBef>
                <a:spcPct val="0"/>
              </a:spcBef>
              <a:defRPr/>
            </a:pPr>
            <a:r>
              <a:rPr lang="en-US" altLang="en-US" sz="1400" smtClean="0"/>
              <a:t>It recognized only two sacraments </a:t>
            </a:r>
          </a:p>
        </p:txBody>
      </p:sp>
      <p:pic>
        <p:nvPicPr>
          <p:cNvPr id="22532" name="Picture 5" descr="edward-1546_onbekend_art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5800" y="896938"/>
            <a:ext cx="3236913"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177800"/>
            <a:ext cx="8229600" cy="711200"/>
          </a:xfrm>
        </p:spPr>
        <p:txBody>
          <a:bodyPr/>
          <a:lstStyle/>
          <a:p>
            <a:pPr eaLnBrk="1" hangingPunct="1">
              <a:defRPr/>
            </a:pPr>
            <a:r>
              <a:rPr lang="en-US" altLang="en-US" sz="4000" smtClean="0"/>
              <a:t>Mary I (1553-1558)</a:t>
            </a:r>
          </a:p>
        </p:txBody>
      </p:sp>
      <p:sp>
        <p:nvSpPr>
          <p:cNvPr id="65539" name="Rectangle 3"/>
          <p:cNvSpPr>
            <a:spLocks noGrp="1" noChangeArrowheads="1"/>
          </p:cNvSpPr>
          <p:nvPr>
            <p:ph type="body" idx="1"/>
          </p:nvPr>
        </p:nvSpPr>
        <p:spPr>
          <a:xfrm>
            <a:off x="506413" y="1335088"/>
            <a:ext cx="4105275" cy="4530725"/>
          </a:xfrm>
        </p:spPr>
        <p:txBody>
          <a:bodyPr/>
          <a:lstStyle/>
          <a:p>
            <a:pPr eaLnBrk="1" hangingPunct="1">
              <a:defRPr/>
            </a:pPr>
            <a:r>
              <a:rPr lang="en-US" altLang="en-US" smtClean="0"/>
              <a:t>In 1533, Catherine of Aragon’s daughter succeeded Edward (who had died in his teens) to the English throne as Mary I and proceeded to restore Catholic doctrine and practice.</a:t>
            </a:r>
          </a:p>
        </p:txBody>
      </p:sp>
      <p:pic>
        <p:nvPicPr>
          <p:cNvPr id="23556" name="Picture 5" descr="Mary_I_Queen_of_England_15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0450" y="1370013"/>
            <a:ext cx="3781425"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0"/>
            <a:ext cx="8229600" cy="711200"/>
          </a:xfrm>
        </p:spPr>
        <p:txBody>
          <a:bodyPr/>
          <a:lstStyle/>
          <a:p>
            <a:pPr eaLnBrk="1" hangingPunct="1">
              <a:defRPr/>
            </a:pPr>
            <a:r>
              <a:rPr lang="en-US" altLang="en-US" sz="4000" smtClean="0"/>
              <a:t>Marriage to Catherine of Aragon</a:t>
            </a:r>
          </a:p>
        </p:txBody>
      </p:sp>
      <p:sp>
        <p:nvSpPr>
          <p:cNvPr id="47107" name="Rectangle 3"/>
          <p:cNvSpPr>
            <a:spLocks noGrp="1" noChangeArrowheads="1"/>
          </p:cNvSpPr>
          <p:nvPr>
            <p:ph type="body" idx="1"/>
          </p:nvPr>
        </p:nvSpPr>
        <p:spPr>
          <a:xfrm>
            <a:off x="141288" y="781050"/>
            <a:ext cx="4600575" cy="4695825"/>
          </a:xfrm>
        </p:spPr>
        <p:txBody>
          <a:bodyPr/>
          <a:lstStyle/>
          <a:p>
            <a:pPr eaLnBrk="1" hangingPunct="1">
              <a:defRPr/>
            </a:pPr>
            <a:r>
              <a:rPr lang="en-US" altLang="en-US" sz="2400" smtClean="0"/>
              <a:t>In 1509, Henry VIII had married Catherine of Aragon, daughter of Ferdinand and Isabella of Spain, and the aunt of Emperor Charles V. By 1527, the union had produced no male heir to the throne and only one surviving child, a daughter, Mary. Henry was justifiably concerned about the political consequences of leaving only a female heir. In this period, people believed it unnatural for women to rule over men. At best a woman ruler meant a contested reign, at worst turmoil and revolution.</a:t>
            </a:r>
          </a:p>
        </p:txBody>
      </p:sp>
      <p:pic>
        <p:nvPicPr>
          <p:cNvPr id="5124" name="Picture 5" descr="Arag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9825" y="930275"/>
            <a:ext cx="381000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169863"/>
            <a:ext cx="8229600" cy="768350"/>
          </a:xfrm>
        </p:spPr>
        <p:txBody>
          <a:bodyPr/>
          <a:lstStyle/>
          <a:p>
            <a:pPr eaLnBrk="1" hangingPunct="1">
              <a:defRPr/>
            </a:pPr>
            <a:r>
              <a:rPr lang="en-US" altLang="en-US" smtClean="0"/>
              <a:t>Elizabeth I (1558-1603)</a:t>
            </a:r>
          </a:p>
        </p:txBody>
      </p:sp>
      <p:sp>
        <p:nvSpPr>
          <p:cNvPr id="66563" name="Rectangle 3"/>
          <p:cNvSpPr>
            <a:spLocks noGrp="1" noChangeArrowheads="1"/>
          </p:cNvSpPr>
          <p:nvPr>
            <p:ph type="body" idx="1"/>
          </p:nvPr>
        </p:nvSpPr>
        <p:spPr>
          <a:xfrm>
            <a:off x="153988" y="981075"/>
            <a:ext cx="4530725" cy="5626100"/>
          </a:xfrm>
        </p:spPr>
        <p:txBody>
          <a:bodyPr/>
          <a:lstStyle/>
          <a:p>
            <a:pPr eaLnBrk="1" hangingPunct="1">
              <a:defRPr/>
            </a:pPr>
            <a:r>
              <a:rPr lang="en-US" altLang="en-US" sz="2800" smtClean="0"/>
              <a:t>It was not until the reign of Anne Boleyn’s daughter, Elizabeth I, that a lasting religious settlement was worked out in England.  Elizabeth merged a centralized Episcopal system, which she firmly controlled, with broadly defined Protestant doctrine and traditional Catholic ritual.</a:t>
            </a:r>
          </a:p>
        </p:txBody>
      </p:sp>
      <p:pic>
        <p:nvPicPr>
          <p:cNvPr id="24580" name="Picture 7" descr="eliz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3313" y="931863"/>
            <a:ext cx="39814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133350"/>
            <a:ext cx="8229600" cy="839788"/>
          </a:xfrm>
        </p:spPr>
        <p:txBody>
          <a:bodyPr/>
          <a:lstStyle/>
          <a:p>
            <a:pPr eaLnBrk="1" hangingPunct="1">
              <a:defRPr/>
            </a:pPr>
            <a:r>
              <a:rPr lang="en-US" altLang="en-US" smtClean="0"/>
              <a:t>Supreme Governor</a:t>
            </a:r>
          </a:p>
        </p:txBody>
      </p:sp>
      <p:sp>
        <p:nvSpPr>
          <p:cNvPr id="67587" name="Rectangle 3"/>
          <p:cNvSpPr>
            <a:spLocks noGrp="1" noChangeArrowheads="1"/>
          </p:cNvSpPr>
          <p:nvPr>
            <p:ph type="body" idx="1"/>
          </p:nvPr>
        </p:nvSpPr>
        <p:spPr>
          <a:xfrm>
            <a:off x="457200" y="1225550"/>
            <a:ext cx="4097338" cy="4905375"/>
          </a:xfrm>
        </p:spPr>
        <p:txBody>
          <a:bodyPr/>
          <a:lstStyle/>
          <a:p>
            <a:pPr lvl="1" eaLnBrk="1" hangingPunct="1">
              <a:defRPr/>
            </a:pPr>
            <a:r>
              <a:rPr lang="en-US" altLang="en-US" smtClean="0"/>
              <a:t>In 1559, an Act of Supremacy passed parliament, repealing all the anti-Protestant legislation of Mary Tudor and asserting Elizabeth’s right as “supreme governor” over both spiritual and temporal affairs.</a:t>
            </a:r>
          </a:p>
          <a:p>
            <a:pPr eaLnBrk="1" hangingPunct="1">
              <a:defRPr/>
            </a:pPr>
            <a:endParaRPr lang="en-US" altLang="en-US" sz="2800" smtClean="0"/>
          </a:p>
        </p:txBody>
      </p:sp>
      <p:pic>
        <p:nvPicPr>
          <p:cNvPr id="25604" name="Picture 5" descr="Photograph:Queen Elizabeth I presiding over Parliament; engraving, 16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9213" y="1365250"/>
            <a:ext cx="3425825"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90500" y="119063"/>
            <a:ext cx="8777288" cy="1143000"/>
          </a:xfrm>
        </p:spPr>
        <p:txBody>
          <a:bodyPr/>
          <a:lstStyle/>
          <a:p>
            <a:pPr eaLnBrk="1" hangingPunct="1">
              <a:defRPr/>
            </a:pPr>
            <a:r>
              <a:rPr lang="en-US" altLang="en-US" sz="4000" smtClean="0"/>
              <a:t>Act of Uniformity</a:t>
            </a:r>
          </a:p>
        </p:txBody>
      </p:sp>
      <p:sp>
        <p:nvSpPr>
          <p:cNvPr id="68611" name="Rectangle 3"/>
          <p:cNvSpPr>
            <a:spLocks noGrp="1" noChangeArrowheads="1"/>
          </p:cNvSpPr>
          <p:nvPr>
            <p:ph type="body" idx="1"/>
          </p:nvPr>
        </p:nvSpPr>
        <p:spPr>
          <a:xfrm>
            <a:off x="182563" y="1614488"/>
            <a:ext cx="4824412" cy="4530725"/>
          </a:xfrm>
        </p:spPr>
        <p:txBody>
          <a:bodyPr/>
          <a:lstStyle/>
          <a:p>
            <a:pPr lvl="1" eaLnBrk="1" hangingPunct="1">
              <a:defRPr/>
            </a:pPr>
            <a:r>
              <a:rPr lang="en-US" altLang="en-US" sz="3200" smtClean="0"/>
              <a:t>In the same year, the Act of Uniformity mandated a revised version of the second Book of Common Prayer for every English parish.</a:t>
            </a:r>
          </a:p>
        </p:txBody>
      </p:sp>
      <p:pic>
        <p:nvPicPr>
          <p:cNvPr id="26628" name="Picture 7" descr="The Royal Family Prayer-Book Containing The Book of Common Prayer, and Administration of the Sacraments; with the Rites and Ceremonies of the Church of England; Together with the Psalms, Companion to the Altar and  All The Service Complete. Illustrated 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2488" y="1409700"/>
            <a:ext cx="38100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en-US" altLang="en-US" smtClean="0"/>
              <a:t>Thirty-Nine Articles</a:t>
            </a:r>
          </a:p>
        </p:txBody>
      </p:sp>
      <p:sp>
        <p:nvSpPr>
          <p:cNvPr id="69635" name="Rectangle 3"/>
          <p:cNvSpPr>
            <a:spLocks noGrp="1" noChangeArrowheads="1"/>
          </p:cNvSpPr>
          <p:nvPr>
            <p:ph type="body" idx="1"/>
          </p:nvPr>
        </p:nvSpPr>
        <p:spPr>
          <a:xfrm>
            <a:off x="457200" y="1600200"/>
            <a:ext cx="4125913" cy="4530725"/>
          </a:xfrm>
        </p:spPr>
        <p:txBody>
          <a:bodyPr/>
          <a:lstStyle/>
          <a:p>
            <a:pPr lvl="1" eaLnBrk="1" hangingPunct="1">
              <a:defRPr/>
            </a:pPr>
            <a:r>
              <a:rPr lang="en-US" altLang="en-US" smtClean="0"/>
              <a:t>In 1563, the issuance of the Thirty-Nine Articles of Religion, made a moderate Protestantism the official religion within the Church of England.</a:t>
            </a:r>
          </a:p>
          <a:p>
            <a:pPr eaLnBrk="1" hangingPunct="1">
              <a:defRPr/>
            </a:pPr>
            <a:endParaRPr lang="en-US" altLang="en-US" sz="2800" smtClean="0"/>
          </a:p>
        </p:txBody>
      </p:sp>
      <p:pic>
        <p:nvPicPr>
          <p:cNvPr id="27652" name="Picture 5" descr="INS0131_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1500188"/>
            <a:ext cx="35147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7813"/>
            <a:ext cx="8229600" cy="717550"/>
          </a:xfrm>
        </p:spPr>
        <p:txBody>
          <a:bodyPr/>
          <a:lstStyle/>
          <a:p>
            <a:pPr eaLnBrk="1" hangingPunct="1">
              <a:defRPr/>
            </a:pPr>
            <a:r>
              <a:rPr lang="en-US" altLang="en-US" sz="4000" smtClean="0"/>
              <a:t>Dispensation from Pope Julius II</a:t>
            </a:r>
          </a:p>
        </p:txBody>
      </p:sp>
      <p:sp>
        <p:nvSpPr>
          <p:cNvPr id="48131" name="Rectangle 3"/>
          <p:cNvSpPr>
            <a:spLocks noGrp="1" noChangeArrowheads="1"/>
          </p:cNvSpPr>
          <p:nvPr>
            <p:ph type="body" idx="1"/>
          </p:nvPr>
        </p:nvSpPr>
        <p:spPr>
          <a:xfrm>
            <a:off x="3890963" y="1109663"/>
            <a:ext cx="5253037" cy="5416550"/>
          </a:xfrm>
        </p:spPr>
        <p:txBody>
          <a:bodyPr/>
          <a:lstStyle/>
          <a:p>
            <a:pPr eaLnBrk="1" hangingPunct="1">
              <a:defRPr/>
            </a:pPr>
            <a:r>
              <a:rPr lang="en-US" altLang="en-US" sz="2200" smtClean="0"/>
              <a:t>Henry even came to believe that his union with Catherine, who had many miscarriages and stillbirths, had been cursed by god, because Catherine had first been the wife of his brother, Arthur. Henry’s father, Henry VII, had betrothed Catherine to Henry after Arthur’s untimely death in order to keep the English alliance with Spain intact. They were officially married in 1509. a few days before Henry VIII received his crown. Because marriage to the wife of one’s brother was prohibited by both canon and biblical law (see Leviticus 18:16, 20:21), the marriage had required a special dispensation from Pope Julius II.</a:t>
            </a:r>
          </a:p>
        </p:txBody>
      </p:sp>
      <p:pic>
        <p:nvPicPr>
          <p:cNvPr id="6148" name="Picture 5" descr="Raphael-Julius-II-B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88" y="1303338"/>
            <a:ext cx="3779837"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0850" y="190500"/>
            <a:ext cx="8229600" cy="703263"/>
          </a:xfrm>
        </p:spPr>
        <p:txBody>
          <a:bodyPr/>
          <a:lstStyle/>
          <a:p>
            <a:pPr eaLnBrk="1" hangingPunct="1">
              <a:defRPr/>
            </a:pPr>
            <a:r>
              <a:rPr lang="en-US" altLang="en-US" sz="4000" smtClean="0"/>
              <a:t>The King’s Affair</a:t>
            </a:r>
          </a:p>
        </p:txBody>
      </p:sp>
      <p:sp>
        <p:nvSpPr>
          <p:cNvPr id="49155" name="Rectangle 3"/>
          <p:cNvSpPr>
            <a:spLocks noGrp="1" noChangeArrowheads="1"/>
          </p:cNvSpPr>
          <p:nvPr>
            <p:ph type="body" idx="1"/>
          </p:nvPr>
        </p:nvSpPr>
        <p:spPr>
          <a:xfrm>
            <a:off x="147638" y="995363"/>
            <a:ext cx="5046662" cy="5640387"/>
          </a:xfrm>
        </p:spPr>
        <p:txBody>
          <a:bodyPr/>
          <a:lstStyle/>
          <a:p>
            <a:pPr eaLnBrk="1" hangingPunct="1">
              <a:defRPr/>
            </a:pPr>
            <a:r>
              <a:rPr lang="en-US" altLang="en-US" sz="2400" smtClean="0"/>
              <a:t>By 1527, Henry was thoroughly enamored of Anne Bolyn, one of Catherine’s ladies in waiting. He determined to put Catherine aside and take Anne as his wife. This he could not do in Catholic England, however, without papal annulment of the marriage to Catherine. The year 1527 was also the year when soldiers of the Holy Roman Empire mutinied and sacked Rome. The reigning Pope Clement VII was at the time a prisoner of Charles V, who happened also to be Catherine’s nephew. </a:t>
            </a:r>
          </a:p>
        </p:txBody>
      </p:sp>
      <p:pic>
        <p:nvPicPr>
          <p:cNvPr id="7172" name="Picture 5" descr="Anne_boley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5088" y="1116013"/>
            <a:ext cx="3846512"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altLang="en-US" smtClean="0"/>
              <a:t>The Reformation Parliament</a:t>
            </a:r>
          </a:p>
        </p:txBody>
      </p:sp>
      <p:sp>
        <p:nvSpPr>
          <p:cNvPr id="50179" name="Rectangle 3"/>
          <p:cNvSpPr>
            <a:spLocks noGrp="1" noChangeArrowheads="1"/>
          </p:cNvSpPr>
          <p:nvPr>
            <p:ph type="body" idx="1"/>
          </p:nvPr>
        </p:nvSpPr>
        <p:spPr>
          <a:xfrm>
            <a:off x="457200" y="1485900"/>
            <a:ext cx="4506913" cy="5049838"/>
          </a:xfrm>
        </p:spPr>
        <p:txBody>
          <a:bodyPr/>
          <a:lstStyle/>
          <a:p>
            <a:pPr eaLnBrk="1" hangingPunct="1">
              <a:defRPr/>
            </a:pPr>
            <a:r>
              <a:rPr lang="en-US" altLang="en-US" sz="2800" smtClean="0"/>
              <a:t>When the king’s advisors could not obtain a papal annulment, they conceived of a plan to declare the king supreme in English spiritual affairs as he was in English temporal affairs. In 1529, Parliament convened for what would be a seven-year session that earned it the title the “Reformation Parliament.”</a:t>
            </a:r>
          </a:p>
        </p:txBody>
      </p:sp>
      <p:pic>
        <p:nvPicPr>
          <p:cNvPr id="8196" name="Picture 7" descr="0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3225" y="1725613"/>
            <a:ext cx="333375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7813"/>
            <a:ext cx="8229600" cy="617537"/>
          </a:xfrm>
        </p:spPr>
        <p:txBody>
          <a:bodyPr/>
          <a:lstStyle/>
          <a:p>
            <a:pPr eaLnBrk="1" hangingPunct="1">
              <a:defRPr/>
            </a:pPr>
            <a:r>
              <a:rPr lang="en-US" altLang="en-US" sz="4000" smtClean="0"/>
              <a:t>Royal Reins on the Clergy</a:t>
            </a:r>
          </a:p>
        </p:txBody>
      </p:sp>
      <p:sp>
        <p:nvSpPr>
          <p:cNvPr id="51203" name="Rectangle 3"/>
          <p:cNvSpPr>
            <a:spLocks noGrp="1" noChangeArrowheads="1"/>
          </p:cNvSpPr>
          <p:nvPr>
            <p:ph type="body" idx="1"/>
          </p:nvPr>
        </p:nvSpPr>
        <p:spPr>
          <a:xfrm>
            <a:off x="96838" y="1023938"/>
            <a:ext cx="4559300" cy="5583237"/>
          </a:xfrm>
        </p:spPr>
        <p:txBody>
          <a:bodyPr/>
          <a:lstStyle/>
          <a:p>
            <a:pPr eaLnBrk="1" hangingPunct="1">
              <a:defRPr/>
            </a:pPr>
            <a:r>
              <a:rPr lang="en-US" altLang="en-US" sz="2800" smtClean="0"/>
              <a:t>During this period, it passed a flood of legislation that harassed, and finally placed royal reins on, the clergy. In so doing, it established a precedent that would remain a feature of English government:  Whenever fundamental changes are made in religion, the monarch must consult with and work through parliament. </a:t>
            </a:r>
          </a:p>
          <a:p>
            <a:pPr eaLnBrk="1" hangingPunct="1">
              <a:defRPr/>
            </a:pPr>
            <a:endParaRPr lang="en-US" altLang="en-US" sz="2800" smtClean="0"/>
          </a:p>
        </p:txBody>
      </p:sp>
      <p:pic>
        <p:nvPicPr>
          <p:cNvPr id="9220" name="Picture 5" descr="Habits_of_Religious_Orders_Gro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2825" y="1208088"/>
            <a:ext cx="3846513" cy="303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US" altLang="en-US" smtClean="0"/>
              <a:t>Head of the Church of England</a:t>
            </a:r>
          </a:p>
        </p:txBody>
      </p:sp>
      <p:sp>
        <p:nvSpPr>
          <p:cNvPr id="52227" name="Rectangle 3"/>
          <p:cNvSpPr>
            <a:spLocks noGrp="1" noChangeArrowheads="1"/>
          </p:cNvSpPr>
          <p:nvPr>
            <p:ph type="body" idx="1"/>
          </p:nvPr>
        </p:nvSpPr>
        <p:spPr>
          <a:xfrm>
            <a:off x="4560888" y="1435100"/>
            <a:ext cx="3975100" cy="5114925"/>
          </a:xfrm>
        </p:spPr>
        <p:txBody>
          <a:bodyPr/>
          <a:lstStyle/>
          <a:p>
            <a:pPr eaLnBrk="1" hangingPunct="1">
              <a:defRPr/>
            </a:pPr>
            <a:r>
              <a:rPr lang="en-US" altLang="en-US" sz="2800" smtClean="0"/>
              <a:t>In January 1531, the Convocation (a legislative assembly representing the English clergy) publicly recognized Henry as Head of the Church in England “as far as the law of Christ allows.”</a:t>
            </a:r>
            <a:br>
              <a:rPr lang="en-US" altLang="en-US" sz="2800" smtClean="0"/>
            </a:br>
            <a:r>
              <a:rPr lang="en-US" altLang="en-US" sz="2800" smtClean="0"/>
              <a:t/>
            </a:r>
            <a:br>
              <a:rPr lang="en-US" altLang="en-US" sz="2800" smtClean="0"/>
            </a:br>
            <a:endParaRPr lang="en-US" altLang="en-US" sz="2800" smtClean="0"/>
          </a:p>
        </p:txBody>
      </p:sp>
      <p:pic>
        <p:nvPicPr>
          <p:cNvPr id="10244" name="Picture 5" descr="Henry8"/>
          <p:cNvPicPr>
            <a:picLocks noChangeAspect="1" noChangeArrowheads="1"/>
          </p:cNvPicPr>
          <p:nvPr/>
        </p:nvPicPr>
        <p:blipFill>
          <a:blip r:embed="rId2">
            <a:lum bright="-18000" contrast="6000"/>
            <a:extLst>
              <a:ext uri="{28A0092B-C50C-407E-A947-70E740481C1C}">
                <a14:useLocalDpi xmlns:a14="http://schemas.microsoft.com/office/drawing/2010/main" val="0"/>
              </a:ext>
            </a:extLst>
          </a:blip>
          <a:srcRect/>
          <a:stretch>
            <a:fillRect/>
          </a:stretch>
        </p:blipFill>
        <p:spPr bwMode="auto">
          <a:xfrm>
            <a:off x="576263" y="1474788"/>
            <a:ext cx="3432175"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altLang="en-US" smtClean="0"/>
              <a:t>Grievances Against the Church</a:t>
            </a:r>
          </a:p>
        </p:txBody>
      </p:sp>
      <p:sp>
        <p:nvSpPr>
          <p:cNvPr id="53251" name="Rectangle 3"/>
          <p:cNvSpPr>
            <a:spLocks noGrp="1" noChangeArrowheads="1"/>
          </p:cNvSpPr>
          <p:nvPr>
            <p:ph type="body" idx="1"/>
          </p:nvPr>
        </p:nvSpPr>
        <p:spPr>
          <a:xfrm>
            <a:off x="457200" y="1600200"/>
            <a:ext cx="4162425" cy="4530725"/>
          </a:xfrm>
        </p:spPr>
        <p:txBody>
          <a:bodyPr/>
          <a:lstStyle/>
          <a:p>
            <a:pPr eaLnBrk="1" hangingPunct="1">
              <a:defRPr/>
            </a:pPr>
            <a:r>
              <a:rPr lang="en-US" altLang="en-US" sz="2800" smtClean="0"/>
              <a:t>In 1532. Parliament published official grievances against the church, ranging from alleged indifference to the needs of the laity to an excessive number of religious holidays.</a:t>
            </a:r>
            <a:br>
              <a:rPr lang="en-US" altLang="en-US" sz="2800" smtClean="0"/>
            </a:br>
            <a:r>
              <a:rPr lang="en-US" altLang="en-US" sz="2800" smtClean="0"/>
              <a:t/>
            </a:r>
            <a:br>
              <a:rPr lang="en-US" altLang="en-US" sz="2800" smtClean="0"/>
            </a:br>
            <a:endParaRPr lang="en-US" altLang="en-US" sz="2800" smtClean="0"/>
          </a:p>
        </p:txBody>
      </p:sp>
      <p:pic>
        <p:nvPicPr>
          <p:cNvPr id="1126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3913" y="1752600"/>
            <a:ext cx="4229100" cy="368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altLang="en-US" smtClean="0"/>
              <a:t>Submission of the Clergy</a:t>
            </a:r>
          </a:p>
        </p:txBody>
      </p:sp>
      <p:sp>
        <p:nvSpPr>
          <p:cNvPr id="54275" name="Rectangle 3"/>
          <p:cNvSpPr>
            <a:spLocks noGrp="1" noChangeArrowheads="1"/>
          </p:cNvSpPr>
          <p:nvPr>
            <p:ph type="body" idx="1"/>
          </p:nvPr>
        </p:nvSpPr>
        <p:spPr>
          <a:xfrm>
            <a:off x="457200" y="1600200"/>
            <a:ext cx="4437063" cy="4530725"/>
          </a:xfrm>
        </p:spPr>
        <p:txBody>
          <a:bodyPr/>
          <a:lstStyle/>
          <a:p>
            <a:pPr eaLnBrk="1" hangingPunct="1">
              <a:defRPr/>
            </a:pPr>
            <a:r>
              <a:rPr lang="en-US" altLang="en-US" smtClean="0"/>
              <a:t>In the same year, Parliament passed the Submission of the Clergy, which effectively placed canon law under royal control and thereby the clergy under royal jurisdiction.</a:t>
            </a:r>
            <a:br>
              <a:rPr lang="en-US" altLang="en-US" smtClean="0"/>
            </a:br>
            <a:r>
              <a:rPr lang="en-US" altLang="en-US" smtClean="0"/>
              <a:t/>
            </a:r>
            <a:br>
              <a:rPr lang="en-US" altLang="en-US" smtClean="0"/>
            </a:br>
            <a:endParaRPr lang="en-US" altLang="en-US" smtClean="0"/>
          </a:p>
          <a:p>
            <a:pPr eaLnBrk="1" hangingPunct="1">
              <a:buFont typeface="Wingdings" panose="05000000000000000000" pitchFamily="2" charset="2"/>
              <a:buNone/>
              <a:defRPr/>
            </a:pPr>
            <a:endParaRPr lang="en-US" altLang="en-US" smtClean="0"/>
          </a:p>
          <a:p>
            <a:pPr eaLnBrk="1" hangingPunct="1">
              <a:defRPr/>
            </a:pPr>
            <a:endParaRPr lang="en-US" altLang="en-US" smtClean="0"/>
          </a:p>
        </p:txBody>
      </p:sp>
      <p:pic>
        <p:nvPicPr>
          <p:cNvPr id="12292" name="Picture 5" descr="Burnet%20Psalter%20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8425" y="1598613"/>
            <a:ext cx="3470275"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Maple</Template>
  <TotalTime>334</TotalTime>
  <Words>1334</Words>
  <Application>Microsoft Office PowerPoint</Application>
  <PresentationFormat>On-screen Show (4:3)</PresentationFormat>
  <Paragraphs>61</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Times New Roman</vt:lpstr>
      <vt:lpstr>Arial</vt:lpstr>
      <vt:lpstr>Wingdings</vt:lpstr>
      <vt:lpstr>Calibri</vt:lpstr>
      <vt:lpstr>Maple</vt:lpstr>
      <vt:lpstr>Henry VIII and the Reformation in England</vt:lpstr>
      <vt:lpstr>Marriage to Catherine of Aragon</vt:lpstr>
      <vt:lpstr>Dispensation from Pope Julius II</vt:lpstr>
      <vt:lpstr>The King’s Affair</vt:lpstr>
      <vt:lpstr>The Reformation Parliament</vt:lpstr>
      <vt:lpstr>Royal Reins on the Clergy</vt:lpstr>
      <vt:lpstr>Head of the Church of England</vt:lpstr>
      <vt:lpstr>Grievances Against the Church</vt:lpstr>
      <vt:lpstr>Submission of the Clergy</vt:lpstr>
      <vt:lpstr>Marriage to Anne Boleyn</vt:lpstr>
      <vt:lpstr>King the Highest Court of Appeal</vt:lpstr>
      <vt:lpstr>Invalidation of First Marriage</vt:lpstr>
      <vt:lpstr>Ended Payments to Rome/Church Appointments </vt:lpstr>
      <vt:lpstr>Acts of Succession &amp; Supremacy</vt:lpstr>
      <vt:lpstr>Dissolution of the Monasteries</vt:lpstr>
      <vt:lpstr>The Six Wives of Henry VIII</vt:lpstr>
      <vt:lpstr>Religious Conservatism</vt:lpstr>
      <vt:lpstr>Edward VI (1547-1553)</vt:lpstr>
      <vt:lpstr>Mary I (1553-1558)</vt:lpstr>
      <vt:lpstr>Elizabeth I (1558-1603)</vt:lpstr>
      <vt:lpstr>Supreme Governor</vt:lpstr>
      <vt:lpstr>Act of Uniformity</vt:lpstr>
      <vt:lpstr>Thirty-Nine Articles</vt:lpstr>
    </vt:vector>
  </TitlesOfParts>
  <Company>ESM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Henry VIII and the Reformation in England</dc:title>
  <dc:creator>Edrene S. McKay</dc:creator>
  <cp:lastModifiedBy>Braun Christine</cp:lastModifiedBy>
  <cp:revision>5</cp:revision>
  <dcterms:created xsi:type="dcterms:W3CDTF">2007-07-23T19:56:56Z</dcterms:created>
  <dcterms:modified xsi:type="dcterms:W3CDTF">2016-10-04T15:33:46Z</dcterms:modified>
</cp:coreProperties>
</file>