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4C2CA9F-D805-400B-88A9-C9E26D394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500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666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6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AA11E-2120-4595-877B-24A6390E8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7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A88C-6F00-4479-A0E2-E1AFE3DD73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22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29F66-1AD6-436B-A76B-CFC1C7A57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70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3DCD9-7677-4E8D-9DCB-84A79BC97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12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44097-9211-4BA7-BD1A-EE39F71F1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36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DF26C-8A29-448C-A56D-67669A50F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44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0AC88-AE29-49CA-B6FA-E389B61C8A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56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68B0F-A023-4605-A625-6937708F57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5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AC8B8-ED4D-445D-9794-01909ECA9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78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E9349-AE47-4F34-88CC-7AC168661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27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18645-F44F-41B6-942F-A2FD7B040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87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56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56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56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256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2563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4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FD60E0-6474-45DB-B82B-9431B7ABCE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19</a:t>
            </a:r>
            <a:r>
              <a:rPr lang="en-US" baseline="30000" smtClean="0"/>
              <a:t>th</a:t>
            </a:r>
            <a:r>
              <a:rPr lang="en-US" smtClean="0"/>
              <a:t> Century Ideologies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Liberalism, Conservatism, Social Darwinism, Socialism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Liberalism: Protection of </a:t>
            </a:r>
            <a:br>
              <a:rPr lang="en-US" sz="4000" dirty="0" smtClean="0"/>
            </a:br>
            <a:r>
              <a:rPr lang="en-US" sz="4000" dirty="0" smtClean="0"/>
              <a:t>Individual Freedom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8415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 smtClean="0"/>
              <a:t>Liberalism centered on the principle of political, social, and economic freedom. Liberals aimed:</a:t>
            </a:r>
          </a:p>
          <a:p>
            <a:pPr lvl="1" eaLnBrk="1" hangingPunct="1">
              <a:defRPr/>
            </a:pPr>
            <a:r>
              <a:rPr lang="en-US" sz="2500" dirty="0" smtClean="0"/>
              <a:t>To establish and protect civil liberties. </a:t>
            </a:r>
          </a:p>
          <a:p>
            <a:pPr lvl="1" eaLnBrk="1" hangingPunct="1">
              <a:defRPr/>
            </a:pPr>
            <a:r>
              <a:rPr lang="en-US" sz="2500" dirty="0" smtClean="0"/>
              <a:t>To extend the right to vote to the middle class (not those without property). </a:t>
            </a:r>
          </a:p>
          <a:p>
            <a:pPr lvl="1" eaLnBrk="1" hangingPunct="1">
              <a:defRPr/>
            </a:pPr>
            <a:r>
              <a:rPr lang="en-US" sz="2500" dirty="0" smtClean="0"/>
              <a:t>To promote free trade.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Conservatism: Preservation</a:t>
            </a:r>
            <a:br>
              <a:rPr lang="en-US" sz="4000" dirty="0" smtClean="0"/>
            </a:br>
            <a:r>
              <a:rPr lang="en-US" sz="4000" dirty="0" smtClean="0"/>
              <a:t>of the Established Order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752600"/>
            <a:ext cx="8661400" cy="5026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/>
              <a:t>Conservatism was a reaction to the excesses of the Enlightenment and the French Revolution.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/>
              <a:t>Its leading theorist was Edmund Burke who: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500" dirty="0" smtClean="0"/>
              <a:t>Viewed the social order as a partnership between past, present, and future.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500" dirty="0" smtClean="0"/>
              <a:t>Rejected the notion of equality or natural rights.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500" dirty="0" smtClean="0"/>
              <a:t>Argued that rights were inherited from the past.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500" dirty="0" smtClean="0"/>
              <a:t>Believed monarchy was the form of government most capable of protecting peoples' rights.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500" dirty="0" smtClean="0"/>
              <a:t>Accepted gradual change (unlike reactionaries).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Social Darwinism: </a:t>
            </a:r>
            <a:br>
              <a:rPr lang="en-US" dirty="0" smtClean="0"/>
            </a:br>
            <a:r>
              <a:rPr lang="en-US" dirty="0" smtClean="0"/>
              <a:t>Survival of the Fittest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600200"/>
            <a:ext cx="8678863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Social Darwinists believed that the strongest or fittest should survive and flourish in society, while the weak and unfit should be allowed to die. </a:t>
            </a:r>
          </a:p>
          <a:p>
            <a:pPr eaLnBrk="1" hangingPunct="1">
              <a:defRPr/>
            </a:pPr>
            <a:r>
              <a:rPr lang="en-US" sz="2400" dirty="0" smtClean="0"/>
              <a:t>The theory was developed by Herbert Spencer who:</a:t>
            </a:r>
          </a:p>
          <a:p>
            <a:pPr lvl="1" eaLnBrk="1" hangingPunct="1">
              <a:defRPr/>
            </a:pPr>
            <a:r>
              <a:rPr lang="en-US" sz="2400" dirty="0" smtClean="0"/>
              <a:t>Applied Darwinian ideas (e.g., mutation, adaptation, and natural selection) to society. </a:t>
            </a:r>
          </a:p>
          <a:p>
            <a:pPr lvl="1" eaLnBrk="1" hangingPunct="1">
              <a:defRPr/>
            </a:pPr>
            <a:r>
              <a:rPr lang="en-US" sz="2400" dirty="0" smtClean="0"/>
              <a:t>Argued that survival of the fittest was natural and morally correct. </a:t>
            </a:r>
          </a:p>
          <a:p>
            <a:pPr lvl="1" eaLnBrk="1" hangingPunct="1">
              <a:defRPr/>
            </a:pPr>
            <a:r>
              <a:rPr lang="en-US" sz="2400" dirty="0" smtClean="0"/>
              <a:t>Believed that it was morally incorrect to assist those weaker than oneself, since that would be promoting the survival and possible reproduction of someone who was fundamentally unfit.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Socialism: Reaction to the Rise of Industrial Capitalism and Liberalism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6100"/>
            <a:ext cx="8229600" cy="4530725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500" dirty="0" smtClean="0"/>
              <a:t>Socialists advocated ownership of the means of production by the community.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500" dirty="0" smtClean="0"/>
              <a:t>The earliest socialists were the Utopian socialists (e.g., Robert Owen).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500" dirty="0" smtClean="0"/>
              <a:t>The second generation of socialists (e.g., Louis Blanc ) advocated using the power of the state to guarantee the workers' wages.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500" dirty="0" smtClean="0"/>
              <a:t>The most radical form of socialism was communism (developed by Karl Max and Friedrich Engels) which advocated a violent workers’ revolution to achieve complete 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180</TotalTime>
  <Words>327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Verdana</vt:lpstr>
      <vt:lpstr>Arial</vt:lpstr>
      <vt:lpstr>Wingdings</vt:lpstr>
      <vt:lpstr>Globe</vt:lpstr>
      <vt:lpstr>19th Century Ideologies</vt:lpstr>
      <vt:lpstr>Liberalism: Protection of  Individual Freedom </vt:lpstr>
      <vt:lpstr>Conservatism: Preservation of the Established Order</vt:lpstr>
      <vt:lpstr>Social Darwinism:  Survival of the Fittest</vt:lpstr>
      <vt:lpstr>Socialism: Reaction to the Rise of Industrial Capitalism and Liberalism</vt:lpstr>
    </vt:vector>
  </TitlesOfParts>
  <Company>ESM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19th Century Ideologies</dc:title>
  <dc:creator>Edrene S. McKay</dc:creator>
  <cp:lastModifiedBy>Braun Christine</cp:lastModifiedBy>
  <cp:revision>10</cp:revision>
  <dcterms:created xsi:type="dcterms:W3CDTF">2008-03-06T16:15:48Z</dcterms:created>
  <dcterms:modified xsi:type="dcterms:W3CDTF">2017-03-08T00:29:12Z</dcterms:modified>
</cp:coreProperties>
</file>